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2"/>
  </p:sldMasterIdLst>
  <p:notesMasterIdLst>
    <p:notesMasterId r:id="rId32"/>
  </p:notesMasterIdLst>
  <p:sldIdLst>
    <p:sldId id="294" r:id="rId3"/>
    <p:sldId id="7150" r:id="rId4"/>
    <p:sldId id="7148" r:id="rId5"/>
    <p:sldId id="7165" r:id="rId6"/>
    <p:sldId id="7152" r:id="rId7"/>
    <p:sldId id="7141" r:id="rId8"/>
    <p:sldId id="7158" r:id="rId9"/>
    <p:sldId id="7159" r:id="rId10"/>
    <p:sldId id="7118" r:id="rId11"/>
    <p:sldId id="7160" r:id="rId12"/>
    <p:sldId id="7161" r:id="rId13"/>
    <p:sldId id="7162" r:id="rId14"/>
    <p:sldId id="7143" r:id="rId15"/>
    <p:sldId id="7145" r:id="rId16"/>
    <p:sldId id="7146" r:id="rId17"/>
    <p:sldId id="7147" r:id="rId18"/>
    <p:sldId id="7127" r:id="rId19"/>
    <p:sldId id="7128" r:id="rId20"/>
    <p:sldId id="7129" r:id="rId21"/>
    <p:sldId id="7130" r:id="rId22"/>
    <p:sldId id="7131" r:id="rId23"/>
    <p:sldId id="7132" r:id="rId24"/>
    <p:sldId id="7133" r:id="rId25"/>
    <p:sldId id="7134" r:id="rId26"/>
    <p:sldId id="7135" r:id="rId27"/>
    <p:sldId id="7136" r:id="rId28"/>
    <p:sldId id="7137" r:id="rId29"/>
    <p:sldId id="7138" r:id="rId30"/>
    <p:sldId id="7164"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7EB9"/>
    <a:srgbClr val="BBAAD0"/>
    <a:srgbClr val="AEC77D"/>
    <a:srgbClr val="F0E6F2"/>
    <a:srgbClr val="ECE0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0"/>
  </p:normalViewPr>
  <p:slideViewPr>
    <p:cSldViewPr snapToGrid="0">
      <p:cViewPr varScale="1">
        <p:scale>
          <a:sx n="70" d="100"/>
          <a:sy n="70" d="100"/>
        </p:scale>
        <p:origin x="7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2A092-FCAF-4A0B-9060-664E2CEA44D2}" type="datetimeFigureOut">
              <a:rPr lang="zh-CN" altLang="en-US" smtClean="0"/>
              <a:t>2021/9/28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40B81-4713-4A4F-BB39-CC1B9B916C82}" type="slidenum">
              <a:rPr lang="zh-CN" altLang="en-US" smtClean="0"/>
              <a:t>‹#›</a:t>
            </a:fld>
            <a:endParaRPr lang="zh-CN" altLang="en-US"/>
          </a:p>
        </p:txBody>
      </p:sp>
    </p:spTree>
    <p:extLst>
      <p:ext uri="{BB962C8B-B14F-4D97-AF65-F5344CB8AC3E}">
        <p14:creationId xmlns:p14="http://schemas.microsoft.com/office/powerpoint/2010/main" val="2676362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t>2</a:t>
            </a:fld>
            <a:endParaRPr lang="zh-CN" altLang="en-US"/>
          </a:p>
        </p:txBody>
      </p:sp>
    </p:spTree>
    <p:extLst>
      <p:ext uri="{BB962C8B-B14F-4D97-AF65-F5344CB8AC3E}">
        <p14:creationId xmlns:p14="http://schemas.microsoft.com/office/powerpoint/2010/main" val="3954250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t>13</a:t>
            </a:fld>
            <a:endParaRPr lang="zh-CN" altLang="en-US"/>
          </a:p>
        </p:txBody>
      </p:sp>
    </p:spTree>
    <p:extLst>
      <p:ext uri="{BB962C8B-B14F-4D97-AF65-F5344CB8AC3E}">
        <p14:creationId xmlns:p14="http://schemas.microsoft.com/office/powerpoint/2010/main" val="4201332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t>14</a:t>
            </a:fld>
            <a:endParaRPr lang="zh-CN" altLang="en-US"/>
          </a:p>
        </p:txBody>
      </p:sp>
    </p:spTree>
    <p:extLst>
      <p:ext uri="{BB962C8B-B14F-4D97-AF65-F5344CB8AC3E}">
        <p14:creationId xmlns:p14="http://schemas.microsoft.com/office/powerpoint/2010/main" val="3088918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t>15</a:t>
            </a:fld>
            <a:endParaRPr lang="zh-CN" altLang="en-US"/>
          </a:p>
        </p:txBody>
      </p:sp>
    </p:spTree>
    <p:extLst>
      <p:ext uri="{BB962C8B-B14F-4D97-AF65-F5344CB8AC3E}">
        <p14:creationId xmlns:p14="http://schemas.microsoft.com/office/powerpoint/2010/main" val="3841976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t>16</a:t>
            </a:fld>
            <a:endParaRPr lang="zh-CN" altLang="en-US"/>
          </a:p>
        </p:txBody>
      </p:sp>
    </p:spTree>
    <p:extLst>
      <p:ext uri="{BB962C8B-B14F-4D97-AF65-F5344CB8AC3E}">
        <p14:creationId xmlns:p14="http://schemas.microsoft.com/office/powerpoint/2010/main" val="56042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C82651-710A-4542-8B2A-4E082DF86A0F}" type="slidenum">
              <a:rPr lang="zh-CN" altLang="en-US" smtClean="0"/>
              <a:pPr/>
              <a:t>17</a:t>
            </a:fld>
            <a:endParaRPr lang="zh-CN" altLang="en-US"/>
          </a:p>
        </p:txBody>
      </p:sp>
    </p:spTree>
    <p:extLst>
      <p:ext uri="{BB962C8B-B14F-4D97-AF65-F5344CB8AC3E}">
        <p14:creationId xmlns:p14="http://schemas.microsoft.com/office/powerpoint/2010/main" val="3560645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780F8AC-1315-4F17-9784-21B45398D202}" type="slidenum">
              <a:rPr lang="zh-CN" altLang="en-US" smtClean="0"/>
              <a:pPr/>
              <a:t>18</a:t>
            </a:fld>
            <a:endParaRPr lang="zh-CN" altLang="en-US"/>
          </a:p>
        </p:txBody>
      </p:sp>
    </p:spTree>
    <p:extLst>
      <p:ext uri="{BB962C8B-B14F-4D97-AF65-F5344CB8AC3E}">
        <p14:creationId xmlns:p14="http://schemas.microsoft.com/office/powerpoint/2010/main" val="544772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C82651-710A-4542-8B2A-4E082DF86A0F}" type="slidenum">
              <a:rPr lang="zh-CN" altLang="en-US" smtClean="0"/>
              <a:pPr/>
              <a:t>19</a:t>
            </a:fld>
            <a:endParaRPr lang="zh-CN" altLang="en-US"/>
          </a:p>
        </p:txBody>
      </p:sp>
    </p:spTree>
    <p:extLst>
      <p:ext uri="{BB962C8B-B14F-4D97-AF65-F5344CB8AC3E}">
        <p14:creationId xmlns:p14="http://schemas.microsoft.com/office/powerpoint/2010/main" val="1033142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780F8AC-1315-4F17-9784-21B45398D202}" type="slidenum">
              <a:rPr lang="zh-CN" altLang="en-US" smtClean="0"/>
              <a:pPr/>
              <a:t>28</a:t>
            </a:fld>
            <a:endParaRPr lang="zh-CN" altLang="en-US"/>
          </a:p>
        </p:txBody>
      </p:sp>
    </p:spTree>
    <p:extLst>
      <p:ext uri="{BB962C8B-B14F-4D97-AF65-F5344CB8AC3E}">
        <p14:creationId xmlns:p14="http://schemas.microsoft.com/office/powerpoint/2010/main" val="1003592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34595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51246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t>6</a:t>
            </a:fld>
            <a:endParaRPr lang="zh-CN" altLang="en-US"/>
          </a:p>
        </p:txBody>
      </p:sp>
    </p:spTree>
    <p:extLst>
      <p:ext uri="{BB962C8B-B14F-4D97-AF65-F5344CB8AC3E}">
        <p14:creationId xmlns:p14="http://schemas.microsoft.com/office/powerpoint/2010/main" val="175834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4213668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841782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C82651-710A-4542-8B2A-4E082DF86A0F}" type="slidenum">
              <a:rPr lang="zh-CN" altLang="en-US" smtClean="0"/>
              <a:pPr/>
              <a:t>9</a:t>
            </a:fld>
            <a:endParaRPr lang="zh-CN" altLang="en-US"/>
          </a:p>
        </p:txBody>
      </p:sp>
    </p:spTree>
    <p:extLst>
      <p:ext uri="{BB962C8B-B14F-4D97-AF65-F5344CB8AC3E}">
        <p14:creationId xmlns:p14="http://schemas.microsoft.com/office/powerpoint/2010/main" val="377547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495148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1393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970285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66DC59F-5F54-499D-B02B-E73A3880C86B}"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E3FA9-363E-4663-9E8C-E73C28585636}" type="slidenum">
              <a:rPr lang="zh-CN" altLang="en-US" smtClean="0"/>
              <a:t>‹#›</a:t>
            </a:fld>
            <a:endParaRPr lang="zh-CN" altLang="en-US"/>
          </a:p>
        </p:txBody>
      </p:sp>
    </p:spTree>
  </p:cSld>
  <p:clrMapOvr>
    <a:masterClrMapping/>
  </p:clrMapOvr>
  <p:transition spd="slow" advClick="0" advTm="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6DC59F-5F54-499D-B02B-E73A3880C86B}"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E3FA9-363E-4663-9E8C-E73C28585636}" type="slidenum">
              <a:rPr lang="zh-CN" altLang="en-US" smtClean="0"/>
              <a:t>‹#›</a:t>
            </a:fld>
            <a:endParaRPr lang="zh-CN" altLang="en-US"/>
          </a:p>
        </p:txBody>
      </p:sp>
    </p:spTree>
  </p:cSld>
  <p:clrMapOvr>
    <a:masterClrMapping/>
  </p:clrMapOvr>
  <p:transition spd="slow" advClick="0"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6DC59F-5F54-499D-B02B-E73A3880C86B}"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E3FA9-363E-4663-9E8C-E73C28585636}" type="slidenum">
              <a:rPr lang="zh-CN" altLang="en-US" smtClean="0"/>
              <a:t>‹#›</a:t>
            </a:fld>
            <a:endParaRPr lang="zh-CN" altLang="en-US"/>
          </a:p>
        </p:txBody>
      </p:sp>
    </p:spTree>
  </p:cSld>
  <p:clrMapOvr>
    <a:masterClrMapping/>
  </p:clrMapOvr>
  <p:transition spd="slow" advClick="0"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Date Placeholder 3"/>
          <p:cNvSpPr>
            <a:spLocks noGrp="1" noChangeArrowheads="1"/>
          </p:cNvSpPr>
          <p:nvPr>
            <p:ph type="dt" sz="half" idx="10"/>
          </p:nvPr>
        </p:nvSpPr>
        <p:spPr/>
        <p:txBody>
          <a:bodyPr/>
          <a:lstStyle>
            <a:lvl1pPr>
              <a:defRPr/>
            </a:lvl1pPr>
          </a:lstStyle>
          <a:p>
            <a:pPr>
              <a:defRPr/>
            </a:pPr>
            <a:fld id="{9CAC717E-93B2-47F9-9C35-7FC41BB9BF90}" type="datetime1">
              <a:rPr lang="zh-CN" altLang="en-US"/>
              <a:t>2021/9/28</a:t>
            </a:fld>
            <a:endParaRPr lang="en-US" altLang="zh-CN" sz="1800">
              <a:solidFill>
                <a:schemeClr val="tx1"/>
              </a:solidFill>
            </a:endParaRPr>
          </a:p>
        </p:txBody>
      </p:sp>
      <p:sp>
        <p:nvSpPr>
          <p:cNvPr id="4"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5" name="Slide Number Placeholder 5"/>
          <p:cNvSpPr>
            <a:spLocks noGrp="1" noChangeArrowheads="1"/>
          </p:cNvSpPr>
          <p:nvPr>
            <p:ph type="sldNum" sz="quarter" idx="12"/>
          </p:nvPr>
        </p:nvSpPr>
        <p:spPr/>
        <p:txBody>
          <a:bodyPr/>
          <a:lstStyle>
            <a:lvl1pPr>
              <a:defRPr/>
            </a:lvl1pPr>
          </a:lstStyle>
          <a:p>
            <a:pPr>
              <a:defRPr/>
            </a:pPr>
            <a:fld id="{2145B8FF-A159-4928-B333-16EC65337BF6}" type="slidenum">
              <a:rPr lang="zh-CN" altLang="en-US"/>
              <a:t>‹#›</a:t>
            </a:fld>
            <a:endParaRPr lang="en-US" altLang="zh-CN" sz="1800">
              <a:solidFill>
                <a:schemeClr val="tx1"/>
              </a:solidFill>
            </a:endParaRPr>
          </a:p>
        </p:txBody>
      </p:sp>
    </p:spTree>
  </p:cSld>
  <p:clrMapOvr>
    <a:masterClrMapping/>
  </p:clrMapOvr>
  <p:transition spd="slow"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370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97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812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95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8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311"/>
        <p:cNvGrpSpPr/>
        <p:nvPr/>
      </p:nvGrpSpPr>
      <p:grpSpPr>
        <a:xfrm>
          <a:off x="0" y="0"/>
          <a:ext cx="0" cy="0"/>
          <a:chOff x="0" y="0"/>
          <a:chExt cx="0" cy="0"/>
        </a:xfrm>
      </p:grpSpPr>
      <p:sp>
        <p:nvSpPr>
          <p:cNvPr id="312" name="Google Shape;312;p26"/>
          <p:cNvSpPr/>
          <p:nvPr/>
        </p:nvSpPr>
        <p:spPr>
          <a:xfrm rot="-3985194" flipH="1">
            <a:off x="3154348" y="-5158126"/>
            <a:ext cx="4906480" cy="16528977"/>
          </a:xfrm>
          <a:custGeom>
            <a:avLst/>
            <a:gdLst/>
            <a:ahLst/>
            <a:cxnLst/>
            <a:rect l="l" t="t" r="r" b="b"/>
            <a:pathLst>
              <a:path w="20119" h="67777" extrusionOk="0">
                <a:moveTo>
                  <a:pt x="9189" y="0"/>
                </a:moveTo>
                <a:cubicBezTo>
                  <a:pt x="8993" y="0"/>
                  <a:pt x="8799" y="27"/>
                  <a:pt x="8607" y="83"/>
                </a:cubicBezTo>
                <a:cubicBezTo>
                  <a:pt x="4937" y="1151"/>
                  <a:pt x="13510" y="11825"/>
                  <a:pt x="12643" y="14593"/>
                </a:cubicBezTo>
                <a:cubicBezTo>
                  <a:pt x="11842" y="17162"/>
                  <a:pt x="3803" y="15494"/>
                  <a:pt x="3703" y="16595"/>
                </a:cubicBezTo>
                <a:cubicBezTo>
                  <a:pt x="3536" y="18696"/>
                  <a:pt x="12043" y="26836"/>
                  <a:pt x="11942" y="36042"/>
                </a:cubicBezTo>
                <a:cubicBezTo>
                  <a:pt x="11842" y="42180"/>
                  <a:pt x="1668" y="40579"/>
                  <a:pt x="835" y="45749"/>
                </a:cubicBezTo>
                <a:cubicBezTo>
                  <a:pt x="1" y="50853"/>
                  <a:pt x="8607" y="63295"/>
                  <a:pt x="12876" y="66197"/>
                </a:cubicBezTo>
                <a:cubicBezTo>
                  <a:pt x="14571" y="67317"/>
                  <a:pt x="15922" y="67776"/>
                  <a:pt x="16971" y="67776"/>
                </a:cubicBezTo>
                <a:cubicBezTo>
                  <a:pt x="19266" y="67776"/>
                  <a:pt x="20119" y="65574"/>
                  <a:pt x="19982" y="63262"/>
                </a:cubicBezTo>
                <a:cubicBezTo>
                  <a:pt x="19681" y="58525"/>
                  <a:pt x="8774" y="51720"/>
                  <a:pt x="8707" y="46917"/>
                </a:cubicBezTo>
                <a:cubicBezTo>
                  <a:pt x="8673" y="42247"/>
                  <a:pt x="19815" y="45049"/>
                  <a:pt x="19781" y="39445"/>
                </a:cubicBezTo>
                <a:cubicBezTo>
                  <a:pt x="19715" y="32907"/>
                  <a:pt x="10975" y="27002"/>
                  <a:pt x="10842" y="22733"/>
                </a:cubicBezTo>
                <a:cubicBezTo>
                  <a:pt x="10808" y="20498"/>
                  <a:pt x="19348" y="18096"/>
                  <a:pt x="19214" y="16428"/>
                </a:cubicBezTo>
                <a:cubicBezTo>
                  <a:pt x="19023" y="14000"/>
                  <a:pt x="13658" y="0"/>
                  <a:pt x="91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26"/>
          <p:cNvGrpSpPr/>
          <p:nvPr/>
        </p:nvGrpSpPr>
        <p:grpSpPr>
          <a:xfrm>
            <a:off x="1130984" y="907175"/>
            <a:ext cx="10616733" cy="5495567"/>
            <a:chOff x="885113" y="606631"/>
            <a:chExt cx="7962550" cy="4121675"/>
          </a:xfrm>
        </p:grpSpPr>
        <p:sp>
          <p:nvSpPr>
            <p:cNvPr id="314" name="Google Shape;314;p26"/>
            <p:cNvSpPr/>
            <p:nvPr/>
          </p:nvSpPr>
          <p:spPr>
            <a:xfrm>
              <a:off x="8680863" y="1743156"/>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1058338" y="606631"/>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885113" y="4631406"/>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6"/>
            <p:cNvSpPr/>
            <p:nvPr/>
          </p:nvSpPr>
          <p:spPr>
            <a:xfrm>
              <a:off x="1228750" y="3971219"/>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26"/>
          <p:cNvSpPr txBox="1">
            <a:spLocks noGrp="1"/>
          </p:cNvSpPr>
          <p:nvPr>
            <p:ph type="ctrTitle"/>
          </p:nvPr>
        </p:nvSpPr>
        <p:spPr>
          <a:xfrm>
            <a:off x="3590600" y="3923463"/>
            <a:ext cx="5010800" cy="68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a:solidFill>
                  <a:schemeClr val="lt1"/>
                </a:solidFill>
              </a:defRPr>
            </a:lvl1pPr>
            <a:lvl2pPr lvl="1" algn="ctr" rtl="0">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2pPr>
            <a:lvl3pPr lvl="2" algn="ctr" rtl="0">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3pPr>
            <a:lvl4pPr lvl="3" algn="ctr" rtl="0">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4pPr>
            <a:lvl5pPr lvl="4" algn="ctr" rtl="0">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5pPr>
            <a:lvl6pPr lvl="5" algn="ctr" rtl="0">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6pPr>
            <a:lvl7pPr lvl="6" algn="ctr" rtl="0">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7pPr>
            <a:lvl8pPr lvl="7" algn="ctr" rtl="0">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8pPr>
            <a:lvl9pPr lvl="8" algn="ctr" rtl="0">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9pPr>
          </a:lstStyle>
          <a:p>
            <a:endParaRPr/>
          </a:p>
        </p:txBody>
      </p:sp>
      <p:sp>
        <p:nvSpPr>
          <p:cNvPr id="319" name="Google Shape;319;p26"/>
          <p:cNvSpPr txBox="1">
            <a:spLocks noGrp="1"/>
          </p:cNvSpPr>
          <p:nvPr>
            <p:ph type="subTitle" idx="1"/>
          </p:nvPr>
        </p:nvSpPr>
        <p:spPr>
          <a:xfrm>
            <a:off x="2484000" y="2196033"/>
            <a:ext cx="7224000" cy="17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2pPr>
            <a:lvl3pPr lvl="2" algn="ctr" rtl="0">
              <a:lnSpc>
                <a:spcPct val="100000"/>
              </a:lnSpc>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3pPr>
            <a:lvl4pPr lvl="3" algn="ctr" rtl="0">
              <a:lnSpc>
                <a:spcPct val="100000"/>
              </a:lnSpc>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4pPr>
            <a:lvl5pPr lvl="4" algn="ctr" rtl="0">
              <a:lnSpc>
                <a:spcPct val="100000"/>
              </a:lnSpc>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5pPr>
            <a:lvl6pPr lvl="5" algn="ctr" rtl="0">
              <a:lnSpc>
                <a:spcPct val="100000"/>
              </a:lnSpc>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6pPr>
            <a:lvl7pPr lvl="6" algn="ctr" rtl="0">
              <a:lnSpc>
                <a:spcPct val="100000"/>
              </a:lnSpc>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7pPr>
            <a:lvl8pPr lvl="7" algn="ctr" rtl="0">
              <a:lnSpc>
                <a:spcPct val="100000"/>
              </a:lnSpc>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8pPr>
            <a:lvl9pPr lvl="8" algn="ctr" rtl="0">
              <a:lnSpc>
                <a:spcPct val="100000"/>
              </a:lnSpc>
              <a:spcBef>
                <a:spcPts val="0"/>
              </a:spcBef>
              <a:spcAft>
                <a:spcPts val="0"/>
              </a:spcAft>
              <a:buClr>
                <a:schemeClr val="lt1"/>
              </a:buClr>
              <a:buSzPts val="2300"/>
              <a:buFont typeface="Fredoka One"/>
              <a:buNone/>
              <a:defRPr sz="3067">
                <a:solidFill>
                  <a:schemeClr val="lt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492142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B1EAAB-AF27-4CFD-8229-DE3C40601F53}" type="datetimeFigureOut">
              <a:rPr lang="en-US" smtClean="0"/>
              <a:pPr/>
              <a:t>28/9/2021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F0546-2FD1-4D56-962F-356DA36E3198}" type="slidenum">
              <a:rPr lang="en-US" smtClean="0"/>
              <a:pPr/>
              <a:t>‹#›</a:t>
            </a:fld>
            <a:endParaRPr lang="en-US"/>
          </a:p>
        </p:txBody>
      </p:sp>
    </p:spTree>
    <p:extLst>
      <p:ext uri="{BB962C8B-B14F-4D97-AF65-F5344CB8AC3E}">
        <p14:creationId xmlns:p14="http://schemas.microsoft.com/office/powerpoint/2010/main" val="414580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6DC59F-5F54-499D-B02B-E73A3880C86B}"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E3FA9-363E-4663-9E8C-E73C28585636}" type="slidenum">
              <a:rPr lang="zh-CN" altLang="en-US" smtClean="0"/>
              <a:t>‹#›</a:t>
            </a:fld>
            <a:endParaRPr lang="zh-CN" altLang="en-US"/>
          </a:p>
        </p:txBody>
      </p:sp>
    </p:spTree>
  </p:cSld>
  <p:clrMapOvr>
    <a:masterClrMapping/>
  </p:clrMapOvr>
  <p:transition spd="slow" advClick="0" advTm="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1EAAB-AF27-4CFD-8229-DE3C40601F53}" type="datetimeFigureOut">
              <a:rPr lang="en-US" smtClean="0"/>
              <a:pPr/>
              <a:t>28/9/2021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F0546-2FD1-4D56-962F-356DA36E3198}" type="slidenum">
              <a:rPr lang="en-US" smtClean="0"/>
              <a:pPr/>
              <a:t>‹#›</a:t>
            </a:fld>
            <a:endParaRPr lang="en-US"/>
          </a:p>
        </p:txBody>
      </p:sp>
    </p:spTree>
    <p:extLst>
      <p:ext uri="{BB962C8B-B14F-4D97-AF65-F5344CB8AC3E}">
        <p14:creationId xmlns:p14="http://schemas.microsoft.com/office/powerpoint/2010/main" val="2492717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1EAAB-AF27-4CFD-8229-DE3C40601F53}" type="datetimeFigureOut">
              <a:rPr lang="en-US" smtClean="0"/>
              <a:pPr/>
              <a:t>28/9/2021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F0546-2FD1-4D56-962F-356DA36E3198}" type="slidenum">
              <a:rPr lang="en-US" smtClean="0"/>
              <a:pPr/>
              <a:t>‹#›</a:t>
            </a:fld>
            <a:endParaRPr lang="en-US"/>
          </a:p>
        </p:txBody>
      </p:sp>
    </p:spTree>
    <p:extLst>
      <p:ext uri="{BB962C8B-B14F-4D97-AF65-F5344CB8AC3E}">
        <p14:creationId xmlns:p14="http://schemas.microsoft.com/office/powerpoint/2010/main" val="3585693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B1EAAB-AF27-4CFD-8229-DE3C40601F53}" type="datetimeFigureOut">
              <a:rPr lang="en-US" smtClean="0"/>
              <a:pPr/>
              <a:t>28/9/2021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F0546-2FD1-4D56-962F-356DA36E3198}" type="slidenum">
              <a:rPr lang="en-US" smtClean="0"/>
              <a:pPr/>
              <a:t>‹#›</a:t>
            </a:fld>
            <a:endParaRPr lang="en-US"/>
          </a:p>
        </p:txBody>
      </p:sp>
    </p:spTree>
    <p:extLst>
      <p:ext uri="{BB962C8B-B14F-4D97-AF65-F5344CB8AC3E}">
        <p14:creationId xmlns:p14="http://schemas.microsoft.com/office/powerpoint/2010/main" val="1464505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B1EAAB-AF27-4CFD-8229-DE3C40601F53}" type="datetimeFigureOut">
              <a:rPr lang="en-US" smtClean="0"/>
              <a:pPr/>
              <a:t>28/9/2021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FF0546-2FD1-4D56-962F-356DA36E3198}" type="slidenum">
              <a:rPr lang="en-US" smtClean="0"/>
              <a:pPr/>
              <a:t>‹#›</a:t>
            </a:fld>
            <a:endParaRPr lang="en-US"/>
          </a:p>
        </p:txBody>
      </p:sp>
    </p:spTree>
    <p:extLst>
      <p:ext uri="{BB962C8B-B14F-4D97-AF65-F5344CB8AC3E}">
        <p14:creationId xmlns:p14="http://schemas.microsoft.com/office/powerpoint/2010/main" val="532820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B1EAAB-AF27-4CFD-8229-DE3C40601F53}" type="datetimeFigureOut">
              <a:rPr lang="en-US" smtClean="0"/>
              <a:pPr/>
              <a:t>28/9/2021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FF0546-2FD1-4D56-962F-356DA36E3198}" type="slidenum">
              <a:rPr lang="en-US" smtClean="0"/>
              <a:pPr/>
              <a:t>‹#›</a:t>
            </a:fld>
            <a:endParaRPr lang="en-US"/>
          </a:p>
        </p:txBody>
      </p:sp>
    </p:spTree>
    <p:extLst>
      <p:ext uri="{BB962C8B-B14F-4D97-AF65-F5344CB8AC3E}">
        <p14:creationId xmlns:p14="http://schemas.microsoft.com/office/powerpoint/2010/main" val="4064294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B1EAAB-AF27-4CFD-8229-DE3C40601F53}" type="datetimeFigureOut">
              <a:rPr lang="en-US" smtClean="0"/>
              <a:pPr/>
              <a:t>28/9/2021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FF0546-2FD1-4D56-962F-356DA36E3198}" type="slidenum">
              <a:rPr lang="en-US" smtClean="0"/>
              <a:pPr/>
              <a:t>‹#›</a:t>
            </a:fld>
            <a:endParaRPr lang="en-US"/>
          </a:p>
        </p:txBody>
      </p:sp>
    </p:spTree>
    <p:extLst>
      <p:ext uri="{BB962C8B-B14F-4D97-AF65-F5344CB8AC3E}">
        <p14:creationId xmlns:p14="http://schemas.microsoft.com/office/powerpoint/2010/main" val="2402913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1EAAB-AF27-4CFD-8229-DE3C40601F53}" type="datetimeFigureOut">
              <a:rPr lang="en-US" smtClean="0"/>
              <a:pPr/>
              <a:t>28/9/2021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F0546-2FD1-4D56-962F-356DA36E3198}" type="slidenum">
              <a:rPr lang="en-US" smtClean="0"/>
              <a:pPr/>
              <a:t>‹#›</a:t>
            </a:fld>
            <a:endParaRPr lang="en-US"/>
          </a:p>
        </p:txBody>
      </p:sp>
    </p:spTree>
    <p:extLst>
      <p:ext uri="{BB962C8B-B14F-4D97-AF65-F5344CB8AC3E}">
        <p14:creationId xmlns:p14="http://schemas.microsoft.com/office/powerpoint/2010/main" val="2659691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1EAAB-AF27-4CFD-8229-DE3C40601F53}" type="datetimeFigureOut">
              <a:rPr lang="en-US" smtClean="0"/>
              <a:pPr/>
              <a:t>28/9/2021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F0546-2FD1-4D56-962F-356DA36E3198}" type="slidenum">
              <a:rPr lang="en-US" smtClean="0"/>
              <a:pPr/>
              <a:t>‹#›</a:t>
            </a:fld>
            <a:endParaRPr lang="en-US"/>
          </a:p>
        </p:txBody>
      </p:sp>
    </p:spTree>
    <p:extLst>
      <p:ext uri="{BB962C8B-B14F-4D97-AF65-F5344CB8AC3E}">
        <p14:creationId xmlns:p14="http://schemas.microsoft.com/office/powerpoint/2010/main" val="136602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1EAAB-AF27-4CFD-8229-DE3C40601F53}" type="datetimeFigureOut">
              <a:rPr lang="en-US" smtClean="0"/>
              <a:pPr/>
              <a:t>28/9/2021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F0546-2FD1-4D56-962F-356DA36E3198}" type="slidenum">
              <a:rPr lang="en-US" smtClean="0"/>
              <a:pPr/>
              <a:t>‹#›</a:t>
            </a:fld>
            <a:endParaRPr lang="en-US"/>
          </a:p>
        </p:txBody>
      </p:sp>
    </p:spTree>
    <p:extLst>
      <p:ext uri="{BB962C8B-B14F-4D97-AF65-F5344CB8AC3E}">
        <p14:creationId xmlns:p14="http://schemas.microsoft.com/office/powerpoint/2010/main" val="3940987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1EAAB-AF27-4CFD-8229-DE3C40601F53}" type="datetimeFigureOut">
              <a:rPr lang="en-US" smtClean="0"/>
              <a:pPr/>
              <a:t>28/9/2021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F0546-2FD1-4D56-962F-356DA36E3198}" type="slidenum">
              <a:rPr lang="en-US" smtClean="0"/>
              <a:pPr/>
              <a:t>‹#›</a:t>
            </a:fld>
            <a:endParaRPr lang="en-US"/>
          </a:p>
        </p:txBody>
      </p:sp>
    </p:spTree>
    <p:extLst>
      <p:ext uri="{BB962C8B-B14F-4D97-AF65-F5344CB8AC3E}">
        <p14:creationId xmlns:p14="http://schemas.microsoft.com/office/powerpoint/2010/main" val="2334275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66DC59F-5F54-499D-B02B-E73A3880C86B}"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E3FA9-363E-4663-9E8C-E73C28585636}" type="slidenum">
              <a:rPr lang="zh-CN" altLang="en-US" smtClean="0"/>
              <a:t>‹#›</a:t>
            </a:fld>
            <a:endParaRPr lang="zh-CN" altLang="en-US"/>
          </a:p>
        </p:txBody>
      </p:sp>
    </p:spTree>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66DC59F-5F54-499D-B02B-E73A3880C86B}" type="datetimeFigureOut">
              <a:rPr lang="zh-CN" altLang="en-US" smtClean="0"/>
              <a:t>2021/9/28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FE3FA9-363E-4663-9E8C-E73C28585636}" type="slidenum">
              <a:rPr lang="zh-CN" altLang="en-US" smtClean="0"/>
              <a:t>‹#›</a:t>
            </a:fld>
            <a:endParaRPr lang="zh-CN" altLang="en-US"/>
          </a:p>
        </p:txBody>
      </p:sp>
    </p:spTree>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66DC59F-5F54-499D-B02B-E73A3880C86B}" type="datetimeFigureOut">
              <a:rPr lang="zh-CN" altLang="en-US" smtClean="0"/>
              <a:t>2021/9/28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FE3FA9-363E-4663-9E8C-E73C28585636}" type="slidenum">
              <a:rPr lang="zh-CN" altLang="en-US" smtClean="0"/>
              <a:t>‹#›</a:t>
            </a:fld>
            <a:endParaRPr lang="zh-CN" altLang="en-US"/>
          </a:p>
        </p:txBody>
      </p:sp>
    </p:spTree>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66DC59F-5F54-499D-B02B-E73A3880C86B}" type="datetimeFigureOut">
              <a:rPr lang="zh-CN" altLang="en-US" smtClean="0"/>
              <a:t>2021/9/28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FE3FA9-363E-4663-9E8C-E73C28585636}" type="slidenum">
              <a:rPr lang="zh-CN" altLang="en-US" smtClean="0"/>
              <a:t>‹#›</a:t>
            </a:fld>
            <a:endParaRPr lang="zh-CN" altLang="en-US"/>
          </a:p>
        </p:txBody>
      </p:sp>
    </p:spTree>
  </p:cSld>
  <p:clrMapOvr>
    <a:masterClrMapping/>
  </p:clrMapOvr>
  <p:transition spd="slow" advClick="0"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6DC59F-5F54-499D-B02B-E73A3880C86B}" type="datetimeFigureOut">
              <a:rPr lang="zh-CN" altLang="en-US" smtClean="0"/>
              <a:t>2021/9/28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FE3FA9-363E-4663-9E8C-E73C28585636}" type="slidenum">
              <a:rPr lang="zh-CN" altLang="en-US" smtClean="0"/>
              <a:t>‹#›</a:t>
            </a:fld>
            <a:endParaRPr lang="zh-CN" altLang="en-US"/>
          </a:p>
        </p:txBody>
      </p:sp>
    </p:spTree>
  </p:cSld>
  <p:clrMapOvr>
    <a:masterClrMapping/>
  </p:clrMapOvr>
  <p:transition spd="slow" advClick="0" advTm="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66DC59F-5F54-499D-B02B-E73A3880C86B}" type="datetimeFigureOut">
              <a:rPr lang="zh-CN" altLang="en-US" smtClean="0"/>
              <a:t>2021/9/28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FE3FA9-363E-4663-9E8C-E73C28585636}" type="slidenum">
              <a:rPr lang="zh-CN" altLang="en-US" smtClean="0"/>
              <a:t>‹#›</a:t>
            </a:fld>
            <a:endParaRPr lang="zh-CN" altLang="en-US"/>
          </a:p>
        </p:txBody>
      </p:sp>
    </p:spTree>
  </p:cSld>
  <p:clrMapOvr>
    <a:masterClrMapping/>
  </p:clrMapOvr>
  <p:transition spd="slow" advClick="0" advTm="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66DC59F-5F54-499D-B02B-E73A3880C86B}" type="datetimeFigureOut">
              <a:rPr lang="zh-CN" altLang="en-US" smtClean="0"/>
              <a:t>2021/9/28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FE3FA9-363E-4663-9E8C-E73C28585636}" type="slidenum">
              <a:rPr lang="zh-CN" altLang="en-US" smtClean="0"/>
              <a:t>‹#›</a:t>
            </a:fld>
            <a:endParaRPr lang="zh-CN" altLang="en-US"/>
          </a:p>
        </p:txBody>
      </p:sp>
    </p:spTree>
  </p:cSld>
  <p:clrMapOvr>
    <a:masterClrMapping/>
  </p:clrMapOvr>
  <p:transition spd="slow" advClick="0"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6DC59F-5F54-499D-B02B-E73A3880C86B}" type="datetimeFigureOut">
              <a:rPr lang="zh-CN" altLang="en-US" smtClean="0"/>
              <a:t>2021/9/28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E3FA9-363E-4663-9E8C-E73C2858563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1EAAB-AF27-4CFD-8229-DE3C40601F53}" type="datetimeFigureOut">
              <a:rPr lang="en-US" smtClean="0"/>
              <a:pPr/>
              <a:t>28/9/2021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F0546-2FD1-4D56-962F-356DA36E3198}" type="slidenum">
              <a:rPr lang="en-US" smtClean="0"/>
              <a:pPr/>
              <a:t>‹#›</a:t>
            </a:fld>
            <a:endParaRPr lang="en-US"/>
          </a:p>
        </p:txBody>
      </p:sp>
    </p:spTree>
    <p:extLst>
      <p:ext uri="{BB962C8B-B14F-4D97-AF65-F5344CB8AC3E}">
        <p14:creationId xmlns:p14="http://schemas.microsoft.com/office/powerpoint/2010/main" val="212114565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30.png"/><Relationship Id="rId26" Type="http://schemas.microsoft.com/office/2007/relationships/hdphoto" Target="../media/hdphoto14.wdp"/><Relationship Id="rId39" Type="http://schemas.microsoft.com/office/2007/relationships/hdphoto" Target="../media/hdphoto20.wdp"/><Relationship Id="rId21" Type="http://schemas.microsoft.com/office/2007/relationships/hdphoto" Target="../media/hdphoto12.wdp"/><Relationship Id="rId34" Type="http://schemas.microsoft.com/office/2007/relationships/hdphoto" Target="../media/hdphoto18.wdp"/><Relationship Id="rId42" Type="http://schemas.openxmlformats.org/officeDocument/2006/relationships/slide" Target="slide24.xml"/><Relationship Id="rId47" Type="http://schemas.microsoft.com/office/2007/relationships/hdphoto" Target="../media/hdphoto23.wdp"/><Relationship Id="rId50" Type="http://schemas.microsoft.com/office/2007/relationships/hdphoto" Target="../media/hdphoto24.wdp"/><Relationship Id="rId55" Type="http://schemas.openxmlformats.org/officeDocument/2006/relationships/image" Target="../media/image47.png"/><Relationship Id="rId7" Type="http://schemas.microsoft.com/office/2007/relationships/hdphoto" Target="../media/hdphoto5.wdp"/><Relationship Id="rId12" Type="http://schemas.openxmlformats.org/officeDocument/2006/relationships/image" Target="../media/image27.png"/><Relationship Id="rId17" Type="http://schemas.microsoft.com/office/2007/relationships/hdphoto" Target="../media/hdphoto10.wdp"/><Relationship Id="rId25" Type="http://schemas.openxmlformats.org/officeDocument/2006/relationships/image" Target="../media/image34.png"/><Relationship Id="rId33" Type="http://schemas.openxmlformats.org/officeDocument/2006/relationships/image" Target="../media/image38.png"/><Relationship Id="rId38" Type="http://schemas.openxmlformats.org/officeDocument/2006/relationships/image" Target="../media/image41.png"/><Relationship Id="rId46" Type="http://schemas.openxmlformats.org/officeDocument/2006/relationships/image" Target="../media/image44.png"/><Relationship Id="rId2" Type="http://schemas.openxmlformats.org/officeDocument/2006/relationships/image" Target="../media/image22.png"/><Relationship Id="rId16" Type="http://schemas.openxmlformats.org/officeDocument/2006/relationships/image" Target="../media/image29.png"/><Relationship Id="rId20" Type="http://schemas.openxmlformats.org/officeDocument/2006/relationships/image" Target="../media/image31.png"/><Relationship Id="rId29" Type="http://schemas.openxmlformats.org/officeDocument/2006/relationships/image" Target="../media/image36.png"/><Relationship Id="rId41" Type="http://schemas.microsoft.com/office/2007/relationships/hdphoto" Target="../media/hdphoto21.wdp"/><Relationship Id="rId54"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image" Target="../media/image24.png"/><Relationship Id="rId11" Type="http://schemas.microsoft.com/office/2007/relationships/hdphoto" Target="../media/hdphoto7.wdp"/><Relationship Id="rId24" Type="http://schemas.openxmlformats.org/officeDocument/2006/relationships/image" Target="../media/image33.png"/><Relationship Id="rId32" Type="http://schemas.microsoft.com/office/2007/relationships/hdphoto" Target="../media/hdphoto17.wdp"/><Relationship Id="rId37" Type="http://schemas.microsoft.com/office/2007/relationships/hdphoto" Target="../media/hdphoto19.wdp"/><Relationship Id="rId40" Type="http://schemas.openxmlformats.org/officeDocument/2006/relationships/image" Target="../media/image42.png"/><Relationship Id="rId45" Type="http://schemas.openxmlformats.org/officeDocument/2006/relationships/slide" Target="slide25.xml"/><Relationship Id="rId53" Type="http://schemas.microsoft.com/office/2007/relationships/hdphoto" Target="../media/hdphoto25.wdp"/><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microsoft.com/office/2007/relationships/hdphoto" Target="../media/hdphoto15.wdp"/><Relationship Id="rId36" Type="http://schemas.openxmlformats.org/officeDocument/2006/relationships/image" Target="../media/image40.png"/><Relationship Id="rId49" Type="http://schemas.openxmlformats.org/officeDocument/2006/relationships/image" Target="../media/image45.png"/><Relationship Id="rId10" Type="http://schemas.openxmlformats.org/officeDocument/2006/relationships/image" Target="../media/image26.png"/><Relationship Id="rId19" Type="http://schemas.microsoft.com/office/2007/relationships/hdphoto" Target="../media/hdphoto11.wdp"/><Relationship Id="rId31" Type="http://schemas.openxmlformats.org/officeDocument/2006/relationships/image" Target="../media/image37.png"/><Relationship Id="rId44" Type="http://schemas.microsoft.com/office/2007/relationships/hdphoto" Target="../media/hdphoto22.wdp"/><Relationship Id="rId52" Type="http://schemas.openxmlformats.org/officeDocument/2006/relationships/image" Target="../media/image46.png"/><Relationship Id="rId4" Type="http://schemas.openxmlformats.org/officeDocument/2006/relationships/image" Target="../media/image23.png"/><Relationship Id="rId9" Type="http://schemas.microsoft.com/office/2007/relationships/hdphoto" Target="../media/hdphoto6.wdp"/><Relationship Id="rId14" Type="http://schemas.openxmlformats.org/officeDocument/2006/relationships/image" Target="../media/image28.png"/><Relationship Id="rId22" Type="http://schemas.openxmlformats.org/officeDocument/2006/relationships/image" Target="../media/image32.png"/><Relationship Id="rId27" Type="http://schemas.openxmlformats.org/officeDocument/2006/relationships/image" Target="../media/image35.png"/><Relationship Id="rId30" Type="http://schemas.microsoft.com/office/2007/relationships/hdphoto" Target="../media/hdphoto16.wdp"/><Relationship Id="rId35" Type="http://schemas.openxmlformats.org/officeDocument/2006/relationships/image" Target="../media/image39.png"/><Relationship Id="rId43" Type="http://schemas.openxmlformats.org/officeDocument/2006/relationships/image" Target="../media/image43.png"/><Relationship Id="rId48" Type="http://schemas.openxmlformats.org/officeDocument/2006/relationships/slide" Target="slide26.xml"/><Relationship Id="rId56" Type="http://schemas.microsoft.com/office/2007/relationships/hdphoto" Target="../media/hdphoto26.wdp"/><Relationship Id="rId8" Type="http://schemas.openxmlformats.org/officeDocument/2006/relationships/image" Target="../media/image25.png"/><Relationship Id="rId51" Type="http://schemas.openxmlformats.org/officeDocument/2006/relationships/slide" Target="slide27.xml"/><Relationship Id="rId3"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7" name="Picture 5" descr="bor27"/>
          <p:cNvPicPr>
            <a:picLocks noChangeAspect="1" noChangeArrowheads="1"/>
          </p:cNvPicPr>
          <p:nvPr/>
        </p:nvPicPr>
        <p:blipFill>
          <a:blip r:embed="rId2"/>
          <a:srcRect/>
          <a:stretch>
            <a:fillRect/>
          </a:stretch>
        </p:blipFill>
        <p:spPr bwMode="auto">
          <a:xfrm>
            <a:off x="1371600" y="-228600"/>
            <a:ext cx="9144000" cy="6858000"/>
          </a:xfrm>
          <a:prstGeom prst="rect">
            <a:avLst/>
          </a:prstGeom>
          <a:gradFill rotWithShape="1">
            <a:gsLst>
              <a:gs pos="0">
                <a:srgbClr val="CC9900"/>
              </a:gs>
              <a:gs pos="50000">
                <a:schemeClr val="bg1"/>
              </a:gs>
              <a:gs pos="100000">
                <a:srgbClr val="CC9900"/>
              </a:gs>
            </a:gsLst>
            <a:lin ang="2700000" scaled="1"/>
          </a:gradFill>
          <a:ln w="9525">
            <a:noFill/>
            <a:miter lim="800000"/>
            <a:headEnd/>
            <a:tailEnd/>
          </a:ln>
        </p:spPr>
      </p:pic>
      <p:sp>
        <p:nvSpPr>
          <p:cNvPr id="7" name="TextBox 6"/>
          <p:cNvSpPr txBox="1"/>
          <p:nvPr/>
        </p:nvSpPr>
        <p:spPr>
          <a:xfrm>
            <a:off x="1943100" y="1219201"/>
            <a:ext cx="8305800" cy="707886"/>
          </a:xfrm>
          <a:prstGeom prst="rect">
            <a:avLst/>
          </a:prstGeom>
          <a:noFill/>
        </p:spPr>
        <p:txBody>
          <a:bodyPr wrap="square" rtlCol="0">
            <a:spAutoFit/>
          </a:bodyPr>
          <a:lstStyle/>
          <a:p>
            <a:pPr lvl="0" algn="ctr" fontAlgn="base">
              <a:spcBef>
                <a:spcPct val="0"/>
              </a:spcBef>
              <a:spcAft>
                <a:spcPct val="0"/>
              </a:spcAft>
            </a:pPr>
            <a:r>
              <a:rPr lang="en-US" sz="2000" b="1">
                <a:solidFill>
                  <a:srgbClr val="0000FF"/>
                </a:solidFill>
                <a:latin typeface="Times New Roman" pitchFamily="18" charset="0"/>
                <a:ea typeface="MS PGothic" pitchFamily="34" charset="-128"/>
                <a:cs typeface="Arial" pitchFamily="34" charset="0"/>
              </a:rPr>
              <a:t>PHÒNG GD &amp; ĐT HUYỆN THANH TRÌ</a:t>
            </a:r>
            <a:endParaRPr lang="vi-VN" sz="2000" b="1">
              <a:solidFill>
                <a:srgbClr val="0000FF"/>
              </a:solidFill>
              <a:latin typeface="Times New Roman" pitchFamily="18" charset="0"/>
              <a:ea typeface="MS PGothic" pitchFamily="34" charset="-128"/>
              <a:cs typeface="Arial" pitchFamily="34" charset="0"/>
            </a:endParaRPr>
          </a:p>
          <a:p>
            <a:pPr lvl="0" algn="ctr" fontAlgn="base">
              <a:spcBef>
                <a:spcPct val="0"/>
              </a:spcBef>
              <a:spcAft>
                <a:spcPct val="0"/>
              </a:spcAft>
            </a:pPr>
            <a:r>
              <a:rPr lang="vi-VN" sz="2000" b="1">
                <a:solidFill>
                  <a:srgbClr val="0000FF"/>
                </a:solidFill>
                <a:latin typeface="Times New Roman" pitchFamily="18" charset="0"/>
                <a:ea typeface="MS PGothic" pitchFamily="34" charset="-128"/>
                <a:cs typeface="Arial" pitchFamily="34" charset="0"/>
              </a:rPr>
              <a:t>TRƯỜNG THCS </a:t>
            </a:r>
            <a:r>
              <a:rPr lang="en-US" sz="2000" b="1">
                <a:solidFill>
                  <a:srgbClr val="0000FF"/>
                </a:solidFill>
                <a:latin typeface="Times New Roman" pitchFamily="18" charset="0"/>
                <a:ea typeface="MS PGothic" pitchFamily="34" charset="-128"/>
                <a:cs typeface="Arial" pitchFamily="34" charset="0"/>
              </a:rPr>
              <a:t>NGỌC HỒI</a:t>
            </a:r>
            <a:endParaRPr lang="en-US" sz="2000" b="1" dirty="0">
              <a:solidFill>
                <a:srgbClr val="0000FF"/>
              </a:solidFill>
              <a:latin typeface="Times New Roman" pitchFamily="18" charset="0"/>
              <a:ea typeface="MS PGothic" pitchFamily="34" charset="-128"/>
              <a:cs typeface="Arial" pitchFamily="34" charset="0"/>
            </a:endParaRPr>
          </a:p>
        </p:txBody>
      </p:sp>
      <p:sp>
        <p:nvSpPr>
          <p:cNvPr id="2" name="TextBox 1">
            <a:extLst>
              <a:ext uri="{FF2B5EF4-FFF2-40B4-BE49-F238E27FC236}">
                <a16:creationId xmlns="" xmlns:a16="http://schemas.microsoft.com/office/drawing/2014/main" id="{0DA5820F-F2C5-4301-8226-B01AA6BCF0A7}"/>
              </a:ext>
            </a:extLst>
          </p:cNvPr>
          <p:cNvSpPr txBox="1"/>
          <p:nvPr/>
        </p:nvSpPr>
        <p:spPr>
          <a:xfrm>
            <a:off x="2235708" y="2523744"/>
            <a:ext cx="6848856" cy="2800767"/>
          </a:xfrm>
          <a:prstGeom prst="rect">
            <a:avLst/>
          </a:prstGeom>
          <a:noFill/>
        </p:spPr>
        <p:txBody>
          <a:bodyPr wrap="square" rtlCol="0">
            <a:spAutoFit/>
          </a:bodyPr>
          <a:lstStyle/>
          <a:p>
            <a:r>
              <a:rPr lang="en-US" dirty="0"/>
              <a:t>                          </a:t>
            </a:r>
            <a:r>
              <a:rPr lang="en-US" sz="4800" dirty="0">
                <a:latin typeface="Times New Roman" panose="02020603050405020304" pitchFamily="18" charset="0"/>
                <a:cs typeface="Times New Roman" panose="02020603050405020304" pitchFamily="18" charset="0"/>
              </a:rPr>
              <a:t>MÔN  NGỮ VĂN 7</a:t>
            </a: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Nguyễn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Thị</a:t>
            </a:r>
            <a:r>
              <a:rPr lang="en-US" sz="3200" smtClean="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Thu </a:t>
            </a:r>
            <a:r>
              <a:rPr lang="en-US" sz="3200" dirty="0" err="1">
                <a:latin typeface="Times New Roman" panose="02020603050405020304" pitchFamily="18" charset="0"/>
                <a:cs typeface="Times New Roman" panose="02020603050405020304" pitchFamily="18" charset="0"/>
              </a:rPr>
              <a:t>Hà</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dạy</a:t>
            </a:r>
            <a:r>
              <a:rPr lang="en-US" sz="3200" dirty="0">
                <a:latin typeface="Times New Roman" panose="02020603050405020304" pitchFamily="18" charset="0"/>
                <a:cs typeface="Times New Roman" panose="02020603050405020304" pitchFamily="18" charset="0"/>
              </a:rPr>
              <a:t>: 7A5</a:t>
            </a:r>
          </a:p>
        </p:txBody>
      </p:sp>
    </p:spTree>
    <p:extLst>
      <p:ext uri="{BB962C8B-B14F-4D97-AF65-F5344CB8AC3E}">
        <p14:creationId xmlns:p14="http://schemas.microsoft.com/office/powerpoint/2010/main" val="18349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lt"/>
            </a:endParaRPr>
          </a:p>
        </p:txBody>
      </p:sp>
      <p:pic>
        <p:nvPicPr>
          <p:cNvPr id="32" name="图片 31">
            <a:extLst>
              <a:ext uri="{FF2B5EF4-FFF2-40B4-BE49-F238E27FC236}">
                <a16:creationId xmlns="" xmlns:a16="http://schemas.microsoft.com/office/drawing/2014/main" id="{B7D1EA9C-7DBE-4337-B1AE-DADC9D8E5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263525"/>
            <a:ext cx="11607800" cy="6302375"/>
          </a:xfrm>
          <a:prstGeom prst="rect">
            <a:avLst/>
          </a:prstGeom>
        </p:spPr>
      </p:pic>
      <p:grpSp>
        <p:nvGrpSpPr>
          <p:cNvPr id="2" name="组合 1"/>
          <p:cNvGrpSpPr/>
          <p:nvPr/>
        </p:nvGrpSpPr>
        <p:grpSpPr>
          <a:xfrm>
            <a:off x="0" y="0"/>
            <a:ext cx="12192000" cy="6858000"/>
            <a:chOff x="0" y="0"/>
            <a:chExt cx="12192000" cy="685800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63051"/>
              <a:ext cx="3410857" cy="21949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grpSp>
      <p:sp>
        <p:nvSpPr>
          <p:cNvPr id="12" name="Rectangle 11"/>
          <p:cNvSpPr/>
          <p:nvPr/>
        </p:nvSpPr>
        <p:spPr>
          <a:xfrm>
            <a:off x="436729" y="1722123"/>
            <a:ext cx="11313994" cy="458074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ts val="2500"/>
              </a:lnSpc>
              <a:spcAft>
                <a:spcPts val="0"/>
              </a:spcAft>
            </a:pPr>
            <a:r>
              <a:rPr lang="pt-BR"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Hai câu thơ đầu: </a:t>
            </a:r>
            <a:endParaRPr lang="en-US" sz="24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ts val="2500"/>
              </a:lnSpc>
              <a:spcAft>
                <a:spcPts val="0"/>
              </a:spcAft>
              <a:buAutoNum type="arabicPeriod"/>
            </a:pP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Bài ca dao số 1 là lời của ai nói với ai? Chi tiết nào cho em biết điều đó? Em cảm nhận bài ca dao mang âm điệu như thế nào? </a:t>
            </a:r>
          </a:p>
          <a:p>
            <a:pPr algn="just">
              <a:lnSpc>
                <a:spcPts val="2500"/>
              </a:lnSpc>
              <a:spcAft>
                <a:spcPts val="0"/>
              </a:spcAft>
            </a:pP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2. Bài ca dao gợi nhắc em và khuyên nhủ mỗi chúng ta về điều gì? </a:t>
            </a:r>
            <a:endParaRPr lang="en-US" sz="2400" b="1" dirty="0">
              <a:latin typeface=".VnTime"/>
              <a:ea typeface="Times New Roman" panose="02020603050405020304" pitchFamily="18" charset="0"/>
              <a:cs typeface="Times New Roman" panose="02020603050405020304" pitchFamily="18" charset="0"/>
            </a:endParaRPr>
          </a:p>
          <a:p>
            <a:pPr algn="just">
              <a:lnSpc>
                <a:spcPts val="2500"/>
              </a:lnSpc>
              <a:spcAft>
                <a:spcPts val="0"/>
              </a:spcAft>
            </a:pP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3. Em hiểu như thế nào về hình ảnh “Núi ngất trời” và “Nước biển Đông” trong  2 câu ca dao đầu tiên?</a:t>
            </a:r>
            <a:endParaRPr lang="en-US" sz="2400" b="1" dirty="0">
              <a:latin typeface=".VnTime"/>
              <a:ea typeface="Times New Roman" panose="02020603050405020304" pitchFamily="18" charset="0"/>
              <a:cs typeface="Times New Roman" panose="02020603050405020304" pitchFamily="18" charset="0"/>
            </a:endParaRPr>
          </a:p>
          <a:p>
            <a:pPr algn="just">
              <a:lnSpc>
                <a:spcPts val="2500"/>
              </a:lnSpc>
              <a:spcAft>
                <a:spcPts val="0"/>
              </a:spcAft>
            </a:pP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4. Tại sao khi nói đến cha, tác giả dùng từ “công cha” còn khi nói về mẹ lại dùng “nghĩa mẹ”?</a:t>
            </a:r>
            <a:endParaRPr lang="en-US" sz="2400" b="1" dirty="0">
              <a:latin typeface=".VnTime"/>
              <a:ea typeface="Times New Roman" panose="02020603050405020304" pitchFamily="18" charset="0"/>
              <a:cs typeface="Times New Roman" panose="02020603050405020304" pitchFamily="18" charset="0"/>
            </a:endParaRPr>
          </a:p>
          <a:p>
            <a:pPr algn="just">
              <a:lnSpc>
                <a:spcPts val="2500"/>
              </a:lnSpc>
              <a:spcAft>
                <a:spcPts val="0"/>
              </a:spcAft>
            </a:pP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5. Để diễn tả tình cảm đó bài đã sử dụng biện pháp tu từ nào? Chỉ rõ và nêu tác dụng của biện pháp tu từ ấy? </a:t>
            </a:r>
            <a:endParaRPr lang="en-US" sz="2400" b="1" dirty="0">
              <a:latin typeface=".VnTime"/>
              <a:ea typeface="Times New Roman" panose="02020603050405020304" pitchFamily="18" charset="0"/>
              <a:cs typeface="Times New Roman" panose="02020603050405020304" pitchFamily="18" charset="0"/>
            </a:endParaRPr>
          </a:p>
          <a:p>
            <a:pPr algn="just">
              <a:lnSpc>
                <a:spcPts val="2500"/>
              </a:lnSpc>
              <a:spcAft>
                <a:spcPts val="0"/>
              </a:spcAft>
              <a:tabLst>
                <a:tab pos="1609725" algn="l"/>
              </a:tabLst>
            </a:pPr>
            <a:r>
              <a:rPr lang="pt-BR"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*Hai </a:t>
            </a:r>
            <a:r>
              <a:rPr lang="pt-BR"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câu thơ 3,4: </a:t>
            </a: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latin typeface=".VnTime"/>
              <a:ea typeface="Times New Roman" panose="02020603050405020304" pitchFamily="18" charset="0"/>
              <a:cs typeface="Times New Roman" panose="02020603050405020304" pitchFamily="18" charset="0"/>
            </a:endParaRPr>
          </a:p>
          <a:p>
            <a:pPr algn="just">
              <a:lnSpc>
                <a:spcPts val="2500"/>
              </a:lnSpc>
              <a:spcAft>
                <a:spcPts val="0"/>
              </a:spcAft>
            </a:pP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6. Hình ảnh thiên nhiên “núi cao”, “biển rộng” trong câu thơ thứ ba chỉ điều gì? Nghệ thuật nào được sử dụng trong hình ảnh ấy?</a:t>
            </a:r>
            <a:endParaRPr lang="en-US" sz="2400" b="1" dirty="0">
              <a:latin typeface=".VnTime"/>
              <a:ea typeface="Times New Roman" panose="02020603050405020304" pitchFamily="18" charset="0"/>
              <a:cs typeface="Times New Roman" panose="02020603050405020304" pitchFamily="18" charset="0"/>
            </a:endParaRPr>
          </a:p>
          <a:p>
            <a:pPr algn="just">
              <a:lnSpc>
                <a:spcPts val="2500"/>
              </a:lnSpc>
              <a:spcAft>
                <a:spcPts val="0"/>
              </a:spcAft>
            </a:pP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7. Em hiểu như thế nào về 9 chữ cù lao? Qua đó lờica dao nhắc nhở các con điều gì? </a:t>
            </a:r>
            <a:endParaRPr lang="en-US" sz="2400" b="1" dirty="0">
              <a:effectLst/>
              <a:latin typeface=".VnTime"/>
              <a:ea typeface="Times New Roman" panose="02020603050405020304" pitchFamily="18" charset="0"/>
              <a:cs typeface="Times New Roman" panose="02020603050405020304" pitchFamily="18" charset="0"/>
            </a:endParaRPr>
          </a:p>
        </p:txBody>
      </p:sp>
      <p:sp>
        <p:nvSpPr>
          <p:cNvPr id="13" name="TextBox 12"/>
          <p:cNvSpPr txBox="1"/>
          <p:nvPr/>
        </p:nvSpPr>
        <p:spPr>
          <a:xfrm>
            <a:off x="1787853" y="996288"/>
            <a:ext cx="7219666"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BÁO CÁO KẾT QUẢ TÌM HIỂU BÀI CA DAO SỐ 1</a:t>
            </a:r>
          </a:p>
        </p:txBody>
      </p:sp>
    </p:spTree>
    <p:extLst>
      <p:ext uri="{BB962C8B-B14F-4D97-AF65-F5344CB8AC3E}">
        <p14:creationId xmlns:p14="http://schemas.microsoft.com/office/powerpoint/2010/main" val="824896753"/>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lt"/>
            </a:endParaRPr>
          </a:p>
        </p:txBody>
      </p:sp>
      <p:pic>
        <p:nvPicPr>
          <p:cNvPr id="32" name="图片 31">
            <a:extLst>
              <a:ext uri="{FF2B5EF4-FFF2-40B4-BE49-F238E27FC236}">
                <a16:creationId xmlns="" xmlns:a16="http://schemas.microsoft.com/office/drawing/2014/main" id="{B7D1EA9C-7DBE-4337-B1AE-DADC9D8E5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99" y="105081"/>
            <a:ext cx="11607800" cy="6302375"/>
          </a:xfrm>
          <a:prstGeom prst="rect">
            <a:avLst/>
          </a:prstGeom>
        </p:spPr>
      </p:pic>
      <p:grpSp>
        <p:nvGrpSpPr>
          <p:cNvPr id="2" name="组合 1"/>
          <p:cNvGrpSpPr/>
          <p:nvPr/>
        </p:nvGrpSpPr>
        <p:grpSpPr>
          <a:xfrm>
            <a:off x="-1" y="-90788"/>
            <a:ext cx="12192000" cy="6858000"/>
            <a:chOff x="0" y="0"/>
            <a:chExt cx="12192000" cy="685800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63051"/>
              <a:ext cx="3410857" cy="21949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grpSp>
      <p:sp>
        <p:nvSpPr>
          <p:cNvPr id="8" name="Rectangle 7"/>
          <p:cNvSpPr/>
          <p:nvPr/>
        </p:nvSpPr>
        <p:spPr>
          <a:xfrm>
            <a:off x="7874758" y="1230445"/>
            <a:ext cx="3930568" cy="55224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ts val="2500"/>
              </a:lnSpc>
              <a:spcAft>
                <a:spcPts val="0"/>
              </a:spcAft>
            </a:pPr>
            <a:r>
              <a:rPr lang="pt-B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Hai câu thơ đầu: </a:t>
            </a:r>
            <a:endParaRPr lang="en-US"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500"/>
              </a:lnSpc>
              <a:spcAft>
                <a:spcPts val="0"/>
              </a:spcAft>
            </a:pPr>
            <a:r>
              <a:rPr lang="pt-BR" sz="2000" b="1" dirty="0">
                <a:latin typeface="Times New Roman" panose="02020603050405020304" pitchFamily="18" charset="0"/>
                <a:ea typeface="Times New Roman" panose="02020603050405020304" pitchFamily="18" charset="0"/>
                <a:cs typeface="Times New Roman" panose="02020603050405020304" pitchFamily="18" charset="0"/>
              </a:rPr>
              <a:t>1. Bài ca dao số 1 là lời của ai nói với ai? Chi tiết nào cho em biết điều đó? Em cảm nhận bài ca dao mang âm điệu như thế nào? </a:t>
            </a:r>
          </a:p>
          <a:p>
            <a:pPr algn="just">
              <a:lnSpc>
                <a:spcPts val="2500"/>
              </a:lnSpc>
              <a:spcAft>
                <a:spcPts val="0"/>
              </a:spcAft>
            </a:pPr>
            <a:r>
              <a:rPr lang="pt-BR" sz="2000" b="1" dirty="0">
                <a:latin typeface="Times New Roman" panose="02020603050405020304" pitchFamily="18" charset="0"/>
                <a:ea typeface="Times New Roman" panose="02020603050405020304" pitchFamily="18" charset="0"/>
                <a:cs typeface="Times New Roman" panose="02020603050405020304" pitchFamily="18" charset="0"/>
              </a:rPr>
              <a:t>2. Bài ca dao gợi nhắc và khuyên nhủ chúng ta về điều gì? </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2500"/>
              </a:lnSpc>
              <a:spcAft>
                <a:spcPts val="0"/>
              </a:spcAft>
            </a:pPr>
            <a:r>
              <a:rPr lang="pt-BR" sz="2000" b="1" dirty="0">
                <a:latin typeface="Times New Roman" panose="02020603050405020304" pitchFamily="18" charset="0"/>
                <a:ea typeface="Times New Roman" panose="02020603050405020304" pitchFamily="18" charset="0"/>
                <a:cs typeface="Times New Roman" panose="02020603050405020304" pitchFamily="18" charset="0"/>
              </a:rPr>
              <a:t>3. Em hiểu như thế nào về “Núi ngất trời” và “Nước biển Đông” trong  2 câu ca dao đầu tiên?</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2500"/>
              </a:lnSpc>
              <a:spcAft>
                <a:spcPts val="0"/>
              </a:spcAft>
            </a:pPr>
            <a:r>
              <a:rPr lang="pt-BR" sz="2000" b="1" dirty="0">
                <a:latin typeface="Times New Roman" panose="02020603050405020304" pitchFamily="18" charset="0"/>
                <a:ea typeface="Times New Roman" panose="02020603050405020304" pitchFamily="18" charset="0"/>
                <a:cs typeface="Times New Roman" panose="02020603050405020304" pitchFamily="18" charset="0"/>
              </a:rPr>
              <a:t>4. Tại sao khi nói đến cha, tác giả dùng từ “công cha” còn khi nói về mẹ lại dùng “nghĩa mẹ”?</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2500"/>
              </a:lnSpc>
              <a:spcAft>
                <a:spcPts val="0"/>
              </a:spcAft>
            </a:pPr>
            <a:r>
              <a:rPr lang="pt-BR" sz="2000" b="1" dirty="0">
                <a:latin typeface="Times New Roman" panose="02020603050405020304" pitchFamily="18" charset="0"/>
                <a:ea typeface="Times New Roman" panose="02020603050405020304" pitchFamily="18" charset="0"/>
                <a:cs typeface="Times New Roman" panose="02020603050405020304" pitchFamily="18" charset="0"/>
              </a:rPr>
              <a:t>5. Để diễn tả tình cảm đó bài đã sử dụng biện pháp tu từ gì? Chỉ rõ và nêu tác dụng của nghệ thuật tu từ ấy? </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368490" y="1365097"/>
            <a:ext cx="7397086" cy="45243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0"/>
              </a:spcAft>
            </a:pPr>
            <a:r>
              <a:rPr lang="pt-B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ca dao số 1: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pt-B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Hai câu thơ đầu: </a:t>
            </a:r>
            <a:endParaRPr lang="en-US" sz="24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pt-BR"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Lời ca dao: </a:t>
            </a:r>
            <a:r>
              <a:rPr lang="pt-BR" sz="2400" b="1" dirty="0">
                <a:latin typeface="Times New Roman" panose="02020603050405020304" pitchFamily="18" charset="0"/>
                <a:ea typeface="Calibri" panose="020F0502020204030204" pitchFamily="34" charset="0"/>
                <a:cs typeface="Times New Roman" panose="02020603050405020304" pitchFamily="18" charset="0"/>
              </a:rPr>
              <a:t>Lời của mẹ nói với con. Bài ca dao mang âm điệu ngọt ngào, tha thiết như lời hát ru.</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pt-BR"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Nội dung: </a:t>
            </a:r>
            <a:r>
              <a:rPr lang="pt-B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Gợi nhắc </a:t>
            </a:r>
            <a:r>
              <a:rPr lang="pt-BR" sz="2400" b="1" dirty="0">
                <a:latin typeface="Times New Roman" panose="02020603050405020304" pitchFamily="18" charset="0"/>
                <a:ea typeface="Calibri" panose="020F0502020204030204" pitchFamily="34" charset="0"/>
                <a:cs typeface="Times New Roman" panose="02020603050405020304" pitchFamily="18" charset="0"/>
              </a:rPr>
              <a:t>về công lao to lớn của cha mẹ và bổn phận làm con.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Aft>
                <a:spcPts val="0"/>
              </a:spcAft>
              <a:buFontTx/>
              <a:buChar char="-"/>
            </a:pPr>
            <a:r>
              <a:rPr lang="pt-BR"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Nghệ thuật: </a:t>
            </a:r>
            <a:r>
              <a:rPr lang="pt-BR" sz="2400" b="1" dirty="0">
                <a:latin typeface="Times New Roman" panose="02020603050405020304" pitchFamily="18" charset="0"/>
                <a:ea typeface="Calibri" panose="020F0502020204030204" pitchFamily="34" charset="0"/>
                <a:cs typeface="Times New Roman" panose="02020603050405020304" pitchFamily="18" charset="0"/>
              </a:rPr>
              <a:t>So sánh</a:t>
            </a:r>
          </a:p>
          <a:p>
            <a:pPr algn="just">
              <a:spcAft>
                <a:spcPts val="0"/>
              </a:spcAft>
            </a:pPr>
            <a:r>
              <a:rPr lang="pt-BR" sz="2400" b="1" dirty="0">
                <a:latin typeface="Times New Roman" panose="02020603050405020304" pitchFamily="18" charset="0"/>
                <a:ea typeface="Calibri" panose="020F0502020204030204" pitchFamily="34" charset="0"/>
                <a:cs typeface="Times New Roman" panose="02020603050405020304" pitchFamily="18" charset="0"/>
              </a:rPr>
              <a:t> + Công cha - núi ngất trời.</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pt-BR" sz="2400" b="1" dirty="0">
                <a:latin typeface="Times New Roman" panose="02020603050405020304" pitchFamily="18" charset="0"/>
                <a:ea typeface="Calibri" panose="020F0502020204030204" pitchFamily="34" charset="0"/>
                <a:cs typeface="Times New Roman" panose="02020603050405020304" pitchFamily="18" charset="0"/>
              </a:rPr>
              <a:t> + Nghĩa mẹ - nước biển Đông.</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pt-BR" sz="2400" b="1" dirty="0">
                <a:latin typeface="Times New Roman" panose="02020603050405020304" pitchFamily="18" charset="0"/>
                <a:ea typeface="Calibri" panose="020F0502020204030204" pitchFamily="34" charset="0"/>
                <a:cs typeface="Times New Roman" panose="02020603050405020304" pitchFamily="18" charset="0"/>
              </a:rPr>
              <a:t>-&gt; So sánh giàu hình ảnh: Khẳng định công lao của cha mẹ vô cùng to lớn sánh ngang với thiên nhiên, vũ trụ vĩnh hằng.</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22253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barn(inVertical)">
                                      <p:cBhvr>
                                        <p:cTn id="31" dur="500"/>
                                        <p:tgtEl>
                                          <p:spTgt spid="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xEl>
                                              <p:pRg st="7" end="7"/>
                                            </p:txEl>
                                          </p:spTgt>
                                        </p:tgtEl>
                                        <p:attrNameLst>
                                          <p:attrName>style.visibility</p:attrName>
                                        </p:attrNameLst>
                                      </p:cBhvr>
                                      <p:to>
                                        <p:strVal val="visible"/>
                                      </p:to>
                                    </p:set>
                                    <p:anim calcmode="lin" valueType="num">
                                      <p:cBhvr additive="base">
                                        <p:cTn id="46"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lt"/>
            </a:endParaRPr>
          </a:p>
        </p:txBody>
      </p:sp>
      <p:pic>
        <p:nvPicPr>
          <p:cNvPr id="32" name="图片 31">
            <a:extLst>
              <a:ext uri="{FF2B5EF4-FFF2-40B4-BE49-F238E27FC236}">
                <a16:creationId xmlns="" xmlns:a16="http://schemas.microsoft.com/office/drawing/2014/main" id="{B7D1EA9C-7DBE-4337-B1AE-DADC9D8E5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263525"/>
            <a:ext cx="11607800" cy="6302375"/>
          </a:xfrm>
          <a:prstGeom prst="rect">
            <a:avLst/>
          </a:prstGeom>
        </p:spPr>
      </p:pic>
      <p:grpSp>
        <p:nvGrpSpPr>
          <p:cNvPr id="2" name="组合 1"/>
          <p:cNvGrpSpPr/>
          <p:nvPr/>
        </p:nvGrpSpPr>
        <p:grpSpPr>
          <a:xfrm>
            <a:off x="0" y="0"/>
            <a:ext cx="12192000" cy="6858000"/>
            <a:chOff x="0" y="0"/>
            <a:chExt cx="12192000" cy="685800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63051"/>
              <a:ext cx="3410857" cy="21949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grpSp>
      <p:sp>
        <p:nvSpPr>
          <p:cNvPr id="8" name="Rectangle 7"/>
          <p:cNvSpPr/>
          <p:nvPr/>
        </p:nvSpPr>
        <p:spPr>
          <a:xfrm>
            <a:off x="3152635" y="900362"/>
            <a:ext cx="5813944" cy="52629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spcAft>
                <a:spcPts val="0"/>
              </a:spcAft>
            </a:pPr>
            <a:r>
              <a:rPr lang="pt-BR"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Hai câu 3,4:</a:t>
            </a:r>
            <a:endPar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Nghệ thuật ẩn dụ: </a:t>
            </a:r>
            <a:r>
              <a:rPr lang="pt-BR" sz="2800" b="1" dirty="0">
                <a:latin typeface="Times New Roman" panose="02020603050405020304" pitchFamily="18" charset="0"/>
                <a:ea typeface="Calibri" panose="020F0502020204030204" pitchFamily="34" charset="0"/>
                <a:cs typeface="Times New Roman" panose="02020603050405020304" pitchFamily="18" charset="0"/>
              </a:rPr>
              <a:t>“núi cao”, “biển rộng” ẩn dụ cho công lao sinh thành dưỡng dục của cha mẹ.</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Nội dung: </a:t>
            </a:r>
            <a:endPar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 Nhấn mạnh công lao trời bể của cha mẹ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 Nhắc nhở con phải ghi nhớ công lao sinh thành, nuôi dưỡng, chăm sóc, dạy dỗ của cha mẹ, và nhắn nhủ con phải làm trọn đạo hiếu của người làm con.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91045" y="861357"/>
            <a:ext cx="2593086" cy="533992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spcBef>
                <a:spcPts val="300"/>
              </a:spcBef>
              <a:spcAft>
                <a:spcPts val="0"/>
              </a:spcAft>
              <a:tabLst>
                <a:tab pos="1609725" algn="l"/>
              </a:tabLst>
            </a:pPr>
            <a:r>
              <a:rPr lang="pt-BR"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Hai câu thơ 3,4: </a:t>
            </a:r>
            <a:endParaRPr lang="pt-BR"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0"/>
              </a:spcAft>
              <a:tabLst>
                <a:tab pos="1609725" algn="l"/>
              </a:tabLst>
            </a:pP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6. Hình ảnh thiên nhiên “núi cao”, “biển rộng” trong câu thơ thứ ba chỉ điều gì? Nghệ thuật nào được sử dụng trong hình ảnh ấy? </a:t>
            </a:r>
            <a:endParaRPr lang="en-US" sz="2400" b="1" dirty="0">
              <a:latin typeface=".VnTime"/>
              <a:ea typeface="Times New Roman" panose="02020603050405020304" pitchFamily="18" charset="0"/>
              <a:cs typeface="Times New Roman" panose="02020603050405020304" pitchFamily="18" charset="0"/>
            </a:endParaRPr>
          </a:p>
          <a:p>
            <a:pPr algn="just">
              <a:spcBef>
                <a:spcPts val="300"/>
              </a:spcBef>
              <a:spcAft>
                <a:spcPts val="0"/>
              </a:spcAft>
            </a:pP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7. Em hiểu như thế nào về 9 chữ cù lao? Qua đó lời thơ nhắc nhở các con điều gì? </a:t>
            </a:r>
            <a:endParaRPr lang="en-US" sz="2400" b="1" dirty="0">
              <a:effectLst/>
              <a:latin typeface=".VnTime"/>
              <a:ea typeface="Times New Roman" panose="02020603050405020304" pitchFamily="18" charset="0"/>
              <a:cs typeface="Times New Roman" panose="02020603050405020304" pitchFamily="18" charset="0"/>
            </a:endParaRPr>
          </a:p>
        </p:txBody>
      </p:sp>
      <p:pic>
        <p:nvPicPr>
          <p:cNvPr id="10" name="Picture 9" descr="—Pngtree—school started a family of_3816912.png"/>
          <p:cNvPicPr>
            <a:picLocks noChangeAspect="1"/>
          </p:cNvPicPr>
          <p:nvPr/>
        </p:nvPicPr>
        <p:blipFill>
          <a:blip r:embed="rId6" cstate="print"/>
          <a:stretch>
            <a:fillRect/>
          </a:stretch>
        </p:blipFill>
        <p:spPr>
          <a:xfrm>
            <a:off x="8908138" y="3028819"/>
            <a:ext cx="3388519" cy="3886200"/>
          </a:xfrm>
          <a:prstGeom prst="rect">
            <a:avLst/>
          </a:prstGeom>
        </p:spPr>
      </p:pic>
    </p:spTree>
    <p:extLst>
      <p:ext uri="{BB962C8B-B14F-4D97-AF65-F5344CB8AC3E}">
        <p14:creationId xmlns:p14="http://schemas.microsoft.com/office/powerpoint/2010/main" val="2119297922"/>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circle(in)">
                                      <p:cBhvr>
                                        <p:cTn id="19" dur="2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circle(in)">
                                      <p:cBhvr>
                                        <p:cTn id="29" dur="20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barn(inVertical)">
                                      <p:cBhvr>
                                        <p:cTn id="34" dur="500"/>
                                        <p:tgtEl>
                                          <p:spTgt spid="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cs typeface="+mn-lt"/>
            </a:endParaRPr>
          </a:p>
        </p:txBody>
      </p:sp>
      <p:pic>
        <p:nvPicPr>
          <p:cNvPr id="32" name="图片 31">
            <a:extLst>
              <a:ext uri="{FF2B5EF4-FFF2-40B4-BE49-F238E27FC236}">
                <a16:creationId xmlns="" xmlns:a16="http://schemas.microsoft.com/office/drawing/2014/main" id="{B7D1EA9C-7DBE-4337-B1AE-DADC9D8E5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27" y="187546"/>
            <a:ext cx="11607800" cy="630237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sp>
        <p:nvSpPr>
          <p:cNvPr id="44" name="TextBox 43"/>
          <p:cNvSpPr txBox="1"/>
          <p:nvPr/>
        </p:nvSpPr>
        <p:spPr>
          <a:xfrm>
            <a:off x="376694" y="709902"/>
            <a:ext cx="7035900" cy="2062103"/>
          </a:xfrm>
          <a:prstGeom prst="rect">
            <a:avLst/>
          </a:prstGeom>
          <a:noFill/>
        </p:spPr>
        <p:txBody>
          <a:bodyPr wrap="none" rtlCol="0">
            <a:spAutoFit/>
          </a:bodyPr>
          <a:lstStyle/>
          <a:p>
            <a:pPr algn="ctr"/>
            <a:r>
              <a:rPr lang="vi-VN" sz="3200" b="1" dirty="0">
                <a:latin typeface="+mj-lt"/>
              </a:rPr>
              <a:t>Công cha như núi ngất trời,</a:t>
            </a:r>
            <a:br>
              <a:rPr lang="vi-VN" sz="3200" b="1" dirty="0">
                <a:latin typeface="+mj-lt"/>
              </a:rPr>
            </a:br>
            <a:r>
              <a:rPr lang="vi-VN" sz="3200" b="1" dirty="0">
                <a:latin typeface="+mj-lt"/>
              </a:rPr>
              <a:t>Nghĩa mẹ như nước ở ngoài biển Đông.</a:t>
            </a:r>
            <a:br>
              <a:rPr lang="vi-VN" sz="3200" b="1" dirty="0">
                <a:latin typeface="+mj-lt"/>
              </a:rPr>
            </a:br>
            <a:r>
              <a:rPr lang="vi-VN" sz="3200" b="1" dirty="0">
                <a:latin typeface="+mj-lt"/>
              </a:rPr>
              <a:t>Núi cao biển rộng mênh mông</a:t>
            </a:r>
            <a:endParaRPr lang="en-US" sz="3200" b="1" dirty="0">
              <a:latin typeface="+mj-lt"/>
            </a:endParaRPr>
          </a:p>
          <a:p>
            <a:pPr algn="ctr"/>
            <a:r>
              <a:rPr lang="vi-VN" sz="3200" b="1" dirty="0">
                <a:latin typeface="+mj-lt"/>
              </a:rPr>
              <a:t>Cù lao chín chữ ghi lòng con ơi!</a:t>
            </a:r>
            <a:endParaRPr lang="en-US" sz="3200" b="1" dirty="0">
              <a:latin typeface="+mj-lt"/>
            </a:endParaRPr>
          </a:p>
        </p:txBody>
      </p:sp>
      <p:sp>
        <p:nvSpPr>
          <p:cNvPr id="45" name="TextBox 44"/>
          <p:cNvSpPr txBox="1"/>
          <p:nvPr/>
        </p:nvSpPr>
        <p:spPr>
          <a:xfrm>
            <a:off x="4907045" y="76200"/>
            <a:ext cx="1386918" cy="748988"/>
          </a:xfrm>
          <a:prstGeom prst="rect">
            <a:avLst/>
          </a:prstGeom>
          <a:noFill/>
        </p:spPr>
        <p:txBody>
          <a:bodyPr wrap="none" rtlCol="0">
            <a:spAutoFit/>
          </a:bodyPr>
          <a:lstStyle/>
          <a:p>
            <a:pPr algn="ctr"/>
            <a:r>
              <a:rPr lang="en-US" sz="4267" b="1" dirty="0" err="1">
                <a:solidFill>
                  <a:srgbClr val="FF0000"/>
                </a:solidFill>
                <a:latin typeface="Times New Roman" pitchFamily="18" charset="0"/>
                <a:cs typeface="Times New Roman" pitchFamily="18" charset="0"/>
              </a:rPr>
              <a:t>Bài</a:t>
            </a:r>
            <a:r>
              <a:rPr lang="en-US" sz="4267" b="1" dirty="0">
                <a:solidFill>
                  <a:srgbClr val="FF0000"/>
                </a:solidFill>
                <a:latin typeface="Times New Roman" pitchFamily="18" charset="0"/>
                <a:cs typeface="Times New Roman" pitchFamily="18" charset="0"/>
              </a:rPr>
              <a:t> 1</a:t>
            </a:r>
          </a:p>
        </p:txBody>
      </p:sp>
      <p:cxnSp>
        <p:nvCxnSpPr>
          <p:cNvPr id="46" name="Straight Connector 45"/>
          <p:cNvCxnSpPr/>
          <p:nvPr/>
        </p:nvCxnSpPr>
        <p:spPr>
          <a:xfrm>
            <a:off x="897709" y="1733176"/>
            <a:ext cx="5994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419364" y="1228296"/>
            <a:ext cx="4874599" cy="125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409732" y="2166550"/>
            <a:ext cx="2072953" cy="161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431810" y="1633629"/>
            <a:ext cx="598978" cy="14866"/>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255594" y="2166550"/>
            <a:ext cx="586854" cy="0"/>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913865" y="1188082"/>
            <a:ext cx="720303" cy="4219"/>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718665" y="2115528"/>
            <a:ext cx="657753" cy="544"/>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609600" y="3078646"/>
            <a:ext cx="5460754" cy="666786"/>
          </a:xfrm>
          <a:prstGeom prst="rect">
            <a:avLst/>
          </a:prstGeom>
        </p:spPr>
        <p:txBody>
          <a:bodyPr wrap="square">
            <a:spAutoFit/>
          </a:bodyPr>
          <a:lstStyle/>
          <a:p>
            <a:pPr>
              <a:buFontTx/>
              <a:buChar char="-"/>
            </a:pPr>
            <a:r>
              <a:rPr lang="en-US" sz="3733" b="1" dirty="0">
                <a:solidFill>
                  <a:srgbClr val="FF0000"/>
                </a:solidFill>
                <a:latin typeface="Times New Roman" pitchFamily="18" charset="0"/>
                <a:cs typeface="Times New Roman" pitchFamily="18" charset="0"/>
              </a:rPr>
              <a:t> </a:t>
            </a:r>
            <a:r>
              <a:rPr lang="vi-VN" sz="3733" b="1" dirty="0">
                <a:solidFill>
                  <a:srgbClr val="FF0000"/>
                </a:solidFill>
                <a:latin typeface="Times New Roman" pitchFamily="18" charset="0"/>
                <a:cs typeface="Times New Roman" pitchFamily="18" charset="0"/>
              </a:rPr>
              <a:t>Nghệ thuật:</a:t>
            </a:r>
            <a:endParaRPr lang="en-US" sz="3733" b="1" dirty="0">
              <a:solidFill>
                <a:srgbClr val="FF0000"/>
              </a:solidFill>
              <a:latin typeface="Times New Roman" pitchFamily="18" charset="0"/>
              <a:cs typeface="Times New Roman" pitchFamily="18" charset="0"/>
            </a:endParaRPr>
          </a:p>
        </p:txBody>
      </p:sp>
      <p:sp>
        <p:nvSpPr>
          <p:cNvPr id="57" name="Rectangle 56"/>
          <p:cNvSpPr/>
          <p:nvPr/>
        </p:nvSpPr>
        <p:spPr>
          <a:xfrm>
            <a:off x="568525" y="4129467"/>
            <a:ext cx="5501829"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2800" b="1" dirty="0">
                <a:latin typeface="Times New Roman" pitchFamily="18" charset="0"/>
                <a:cs typeface="Times New Roman" pitchFamily="18" charset="0"/>
              </a:rPr>
              <a:t>+ Thể thơ lục bát, giọng điệu ngọt ngào của điệu hát ru. </a:t>
            </a:r>
            <a:endParaRPr lang="en-US"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Hình ảnh so sánh</a:t>
            </a:r>
            <a:r>
              <a:rPr lang="en-US" sz="2800" b="1" dirty="0">
                <a:latin typeface="Times New Roman" pitchFamily="18" charset="0"/>
                <a:cs typeface="Times New Roman" pitchFamily="18" charset="0"/>
              </a:rPr>
              <a:t>,</a:t>
            </a:r>
            <a:r>
              <a:rPr lang="vi-VN"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ẩn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đặc sắc</a:t>
            </a:r>
            <a:r>
              <a:rPr lang="en-US" sz="2800" b="1" dirty="0">
                <a:latin typeface="Times New Roman" pitchFamily="18" charset="0"/>
                <a:cs typeface="Times New Roman" pitchFamily="18" charset="0"/>
              </a:rPr>
              <a:t>.</a:t>
            </a:r>
          </a:p>
          <a:p>
            <a:r>
              <a:rPr lang="vi-VN" sz="2800" b="1" dirty="0">
                <a:latin typeface="Times New Roman" pitchFamily="18" charset="0"/>
                <a:cs typeface="Times New Roman" pitchFamily="18" charset="0"/>
              </a:rPr>
              <a:t>+ Từ láy: mênh mông. </a:t>
            </a:r>
            <a:endParaRPr lang="en-US"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 Điệp từ: núi, biển.</a:t>
            </a:r>
            <a:endParaRPr lang="en-US" sz="2800" b="1" dirty="0">
              <a:latin typeface="Times New Roman" pitchFamily="18" charset="0"/>
              <a:cs typeface="Times New Roman" pitchFamily="18" charset="0"/>
            </a:endParaRPr>
          </a:p>
        </p:txBody>
      </p:sp>
      <p:sp>
        <p:nvSpPr>
          <p:cNvPr id="3" name="Cloud Callout 2"/>
          <p:cNvSpPr/>
          <p:nvPr/>
        </p:nvSpPr>
        <p:spPr>
          <a:xfrm>
            <a:off x="6892109" y="1009934"/>
            <a:ext cx="5504364" cy="2505446"/>
          </a:xfrm>
          <a:prstGeom prst="cloudCallout">
            <a:avLst>
              <a:gd name="adj1" fmla="val -71836"/>
              <a:gd name="adj2" fmla="val 5099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1. </a:t>
            </a:r>
            <a:r>
              <a:rPr lang="en-US" sz="2000" b="1" dirty="0" err="1">
                <a:solidFill>
                  <a:schemeClr val="tx1"/>
                </a:solidFill>
                <a:latin typeface="Times New Roman" panose="02020603050405020304" pitchFamily="18" charset="0"/>
                <a:cs typeface="Times New Roman" panose="02020603050405020304" pitchFamily="18" charset="0"/>
              </a:rPr>
              <a:t>Em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hãy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tổng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kết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nghệ</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thuật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bài</a:t>
            </a:r>
            <a:r>
              <a:rPr lang="en-US" sz="2000" b="1" dirty="0">
                <a:solidFill>
                  <a:schemeClr val="tx1"/>
                </a:solidFill>
                <a:latin typeface="Times New Roman" panose="02020603050405020304" pitchFamily="18" charset="0"/>
                <a:cs typeface="Times New Roman" panose="02020603050405020304" pitchFamily="18" charset="0"/>
              </a:rPr>
              <a:t> ca </a:t>
            </a:r>
            <a:r>
              <a:rPr lang="en-US" sz="2000" b="1" dirty="0" err="1">
                <a:solidFill>
                  <a:schemeClr val="tx1"/>
                </a:solidFill>
                <a:latin typeface="Times New Roman" panose="02020603050405020304" pitchFamily="18" charset="0"/>
                <a:cs typeface="Times New Roman" panose="02020603050405020304" pitchFamily="18" charset="0"/>
              </a:rPr>
              <a:t>dao</a:t>
            </a:r>
            <a:endParaRPr lang="en-US" sz="2000" b="1" dirty="0">
              <a:solidFill>
                <a:schemeClr val="tx1"/>
              </a:solidFill>
              <a:latin typeface="Times New Roman" panose="02020603050405020304" pitchFamily="18" charset="0"/>
              <a:cs typeface="Times New Roman" panose="02020603050405020304" pitchFamily="18" charset="0"/>
            </a:endParaRPr>
          </a:p>
          <a:p>
            <a:pPr algn="ctr"/>
            <a:r>
              <a:rPr lang="en-US" sz="2000" b="1" dirty="0">
                <a:solidFill>
                  <a:schemeClr val="tx1"/>
                </a:solidFill>
                <a:latin typeface="Times New Roman" panose="02020603050405020304" pitchFamily="18" charset="0"/>
                <a:cs typeface="Times New Roman" panose="02020603050405020304" pitchFamily="18" charset="0"/>
              </a:rPr>
              <a:t>(</a:t>
            </a:r>
            <a:r>
              <a:rPr lang="en-US" sz="2000" b="1" dirty="0" err="1">
                <a:solidFill>
                  <a:schemeClr val="tx1"/>
                </a:solidFill>
                <a:latin typeface="Times New Roman" panose="02020603050405020304" pitchFamily="18" charset="0"/>
                <a:cs typeface="Times New Roman" panose="02020603050405020304" pitchFamily="18" charset="0"/>
              </a:rPr>
              <a:t>Thể</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thơ</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giọng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điệu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thơ</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ảnh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từ</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ngữ</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nghệ</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thuật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từ</a:t>
            </a:r>
            <a:r>
              <a:rPr lang="en-US" sz="2000" b="1" dirty="0">
                <a:solidFill>
                  <a:schemeClr val="tx1"/>
                </a:solidFill>
                <a:latin typeface="Times New Roman" panose="02020603050405020304" pitchFamily="18" charset="0"/>
                <a:cs typeface="Times New Roman" panose="02020603050405020304" pitchFamily="18" charset="0"/>
              </a:rPr>
              <a:t>?)</a:t>
            </a:r>
          </a:p>
          <a:p>
            <a:pPr algn="ctr"/>
            <a:r>
              <a:rPr lang="en-US" sz="2000" b="1" dirty="0">
                <a:solidFill>
                  <a:srgbClr val="7030A0"/>
                </a:solidFill>
                <a:latin typeface="Times New Roman" panose="02020603050405020304" pitchFamily="18" charset="0"/>
                <a:cs typeface="Times New Roman" panose="02020603050405020304" pitchFamily="18" charset="0"/>
              </a:rPr>
              <a:t>2. Qua </a:t>
            </a:r>
            <a:r>
              <a:rPr lang="en-US" sz="2000" b="1" dirty="0" err="1">
                <a:solidFill>
                  <a:srgbClr val="7030A0"/>
                </a:solidFill>
                <a:latin typeface="Times New Roman" panose="02020603050405020304" pitchFamily="18" charset="0"/>
                <a:cs typeface="Times New Roman" panose="02020603050405020304" pitchFamily="18" charset="0"/>
              </a:rPr>
              <a:t>nghệ</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thuật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ấy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giả</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dân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gian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em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biết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điều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gì</a:t>
            </a:r>
            <a:r>
              <a:rPr lang="en-US" sz="2000" b="1" dirty="0">
                <a:solidFill>
                  <a:srgbClr val="7030A0"/>
                </a:solidFill>
                <a:latin typeface="Times New Roman" panose="02020603050405020304" pitchFamily="18" charset="0"/>
                <a:cs typeface="Times New Roman" panose="02020603050405020304" pitchFamily="18" charset="0"/>
              </a:rPr>
              <a:t>? </a:t>
            </a:r>
          </a:p>
        </p:txBody>
      </p:sp>
      <p:sp>
        <p:nvSpPr>
          <p:cNvPr id="22" name="Rectangle 21"/>
          <p:cNvSpPr/>
          <p:nvPr/>
        </p:nvSpPr>
        <p:spPr>
          <a:xfrm>
            <a:off x="6509981" y="4528766"/>
            <a:ext cx="5063319"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vi-VN" sz="2400" b="1" i="1" dirty="0">
                <a:solidFill>
                  <a:srgbClr val="FF0000"/>
                </a:solidFill>
                <a:latin typeface="+mj-lt"/>
              </a:rPr>
              <a:t>Ca ngợi công lao trời biển của cha mẹ đối với con cái và bổn phận trách nhiệm của con cái đối với cha mẹ.</a:t>
            </a:r>
            <a:endParaRPr lang="en-US" sz="2400" b="1" i="1" dirty="0">
              <a:solidFill>
                <a:srgbClr val="FF0000"/>
              </a:solidFill>
              <a:latin typeface="+mj-lt"/>
            </a:endParaRPr>
          </a:p>
        </p:txBody>
      </p:sp>
      <p:sp>
        <p:nvSpPr>
          <p:cNvPr id="5" name="Right Arrow 4"/>
          <p:cNvSpPr/>
          <p:nvPr/>
        </p:nvSpPr>
        <p:spPr>
          <a:xfrm>
            <a:off x="6070354" y="5022376"/>
            <a:ext cx="495728" cy="300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149268"/>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ircle(in)">
                                      <p:cBhvr>
                                        <p:cTn id="7" dur="2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circle(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7">
                                            <p:txEl>
                                              <p:pRg st="0" end="0"/>
                                            </p:txEl>
                                          </p:spTgt>
                                        </p:tgtEl>
                                        <p:attrNameLst>
                                          <p:attrName>style.visibility</p:attrName>
                                        </p:attrNameLst>
                                      </p:cBhvr>
                                      <p:to>
                                        <p:strVal val="visible"/>
                                      </p:to>
                                    </p:set>
                                    <p:animEffect transition="in" filter="fade">
                                      <p:cBhvr>
                                        <p:cTn id="22" dur="1000"/>
                                        <p:tgtEl>
                                          <p:spTgt spid="57">
                                            <p:txEl>
                                              <p:pRg st="0" end="0"/>
                                            </p:txEl>
                                          </p:spTgt>
                                        </p:tgtEl>
                                      </p:cBhvr>
                                    </p:animEffect>
                                    <p:anim calcmode="lin" valueType="num">
                                      <p:cBhvr>
                                        <p:cTn id="23" dur="10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7">
                                            <p:txEl>
                                              <p:pRg st="1" end="1"/>
                                            </p:txEl>
                                          </p:spTgt>
                                        </p:tgtEl>
                                        <p:attrNameLst>
                                          <p:attrName>style.visibility</p:attrName>
                                        </p:attrNameLst>
                                      </p:cBhvr>
                                      <p:to>
                                        <p:strVal val="visible"/>
                                      </p:to>
                                    </p:set>
                                    <p:animEffect transition="in" filter="wipe(down)">
                                      <p:cBhvr>
                                        <p:cTn id="29" dur="500"/>
                                        <p:tgtEl>
                                          <p:spTgt spid="5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circle(in)">
                                      <p:cBhvr>
                                        <p:cTn id="34" dur="2000"/>
                                        <p:tgtEl>
                                          <p:spTgt spid="47"/>
                                        </p:tgtEl>
                                      </p:cBhvr>
                                    </p:animEffect>
                                  </p:childTnLst>
                                </p:cTn>
                              </p:par>
                              <p:par>
                                <p:cTn id="35" presetID="6" presetClass="entr" presetSubtype="16"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circle(in)">
                                      <p:cBhvr>
                                        <p:cTn id="37" dur="20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7">
                                            <p:txEl>
                                              <p:pRg st="2" end="2"/>
                                            </p:txEl>
                                          </p:spTgt>
                                        </p:tgtEl>
                                        <p:attrNameLst>
                                          <p:attrName>style.visibility</p:attrName>
                                        </p:attrNameLst>
                                      </p:cBhvr>
                                      <p:to>
                                        <p:strVal val="visible"/>
                                      </p:to>
                                    </p:set>
                                    <p:animEffect transition="in" filter="wipe(down)">
                                      <p:cBhvr>
                                        <p:cTn id="42" dur="500"/>
                                        <p:tgtEl>
                                          <p:spTgt spid="5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down)">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7">
                                            <p:txEl>
                                              <p:pRg st="3" end="3"/>
                                            </p:txEl>
                                          </p:spTgt>
                                        </p:tgtEl>
                                        <p:attrNameLst>
                                          <p:attrName>style.visibility</p:attrName>
                                        </p:attrNameLst>
                                      </p:cBhvr>
                                      <p:to>
                                        <p:strVal val="visible"/>
                                      </p:to>
                                    </p:set>
                                    <p:animEffect transition="in" filter="fade">
                                      <p:cBhvr>
                                        <p:cTn id="52" dur="500"/>
                                        <p:tgtEl>
                                          <p:spTgt spid="5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par>
                                <p:cTn id="61" presetID="22" presetClass="entr" presetSubtype="4"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ipe(down)">
                                      <p:cBhvr>
                                        <p:cTn id="63" dur="500"/>
                                        <p:tgtEl>
                                          <p:spTgt spid="52"/>
                                        </p:tgtEl>
                                      </p:cBhvr>
                                    </p:animEffect>
                                  </p:childTnLst>
                                </p:cTn>
                              </p:par>
                              <p:par>
                                <p:cTn id="64" presetID="22" presetClass="entr" presetSubtype="4"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wipe(down)">
                                      <p:cBhvr>
                                        <p:cTn id="66" dur="500"/>
                                        <p:tgtEl>
                                          <p:spTgt spid="50"/>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circle(in)">
                                      <p:cBhvr>
                                        <p:cTn id="71" dur="2000"/>
                                        <p:tgtEl>
                                          <p:spTgt spid="5"/>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circle(in)">
                                      <p:cBhvr>
                                        <p:cTn id="7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3" grpId="0"/>
      <p:bldP spid="3" grpId="0" animBg="1"/>
      <p:bldP spid="2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cs typeface="+mn-lt"/>
            </a:endParaRPr>
          </a:p>
        </p:txBody>
      </p:sp>
      <p:pic>
        <p:nvPicPr>
          <p:cNvPr id="32" name="图片 31">
            <a:extLst>
              <a:ext uri="{FF2B5EF4-FFF2-40B4-BE49-F238E27FC236}">
                <a16:creationId xmlns="" xmlns:a16="http://schemas.microsoft.com/office/drawing/2014/main" id="{B7D1EA9C-7DBE-4337-B1AE-DADC9D8E5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27" y="187546"/>
            <a:ext cx="11607800" cy="6302375"/>
          </a:xfrm>
          <a:prstGeom prst="rect">
            <a:avLst/>
          </a:prstGeom>
        </p:spPr>
      </p:pic>
      <p:grpSp>
        <p:nvGrpSpPr>
          <p:cNvPr id="2" name="组合 1"/>
          <p:cNvGrpSpPr/>
          <p:nvPr/>
        </p:nvGrpSpPr>
        <p:grpSpPr>
          <a:xfrm>
            <a:off x="0" y="0"/>
            <a:ext cx="12192000" cy="6858000"/>
            <a:chOff x="0" y="0"/>
            <a:chExt cx="12192000" cy="685800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63051"/>
              <a:ext cx="3410857" cy="21949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grpSp>
      <p:sp>
        <p:nvSpPr>
          <p:cNvPr id="8" name="Rectangle 7"/>
          <p:cNvSpPr/>
          <p:nvPr/>
        </p:nvSpPr>
        <p:spPr>
          <a:xfrm>
            <a:off x="203200" y="1101804"/>
            <a:ext cx="7010400" cy="95410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2800" b="1" dirty="0">
                <a:latin typeface="Times New Roman" panose="02020603050405020304" pitchFamily="18" charset="0"/>
                <a:ea typeface="Cambria" panose="02040503050406030204" pitchFamily="18" charset="0"/>
                <a:cs typeface="Times New Roman" panose="02020603050405020304" pitchFamily="18" charset="0"/>
              </a:rPr>
              <a:t> Ơn cha nặng lắm ai ơi</a:t>
            </a:r>
            <a:br>
              <a:rPr lang="vi-VN" sz="2800" b="1" dirty="0">
                <a:latin typeface="Times New Roman" panose="02020603050405020304" pitchFamily="18" charset="0"/>
                <a:ea typeface="Cambria" panose="02040503050406030204" pitchFamily="18" charset="0"/>
                <a:cs typeface="Times New Roman" panose="02020603050405020304" pitchFamily="18" charset="0"/>
              </a:rPr>
            </a:br>
            <a:r>
              <a:rPr lang="vi-VN" sz="2800" b="1" dirty="0">
                <a:latin typeface="Times New Roman" panose="02020603050405020304" pitchFamily="18" charset="0"/>
                <a:ea typeface="Cambria" panose="02040503050406030204" pitchFamily="18" charset="0"/>
                <a:cs typeface="Times New Roman" panose="02020603050405020304" pitchFamily="18" charset="0"/>
              </a:rPr>
              <a:t>Nghĩa mẹ bằng trời chín tháng cưu mang</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p:cNvSpPr/>
          <p:nvPr/>
        </p:nvSpPr>
        <p:spPr>
          <a:xfrm>
            <a:off x="7705163" y="1298715"/>
            <a:ext cx="3759200" cy="954107"/>
          </a:xfrm>
          <a:prstGeom prst="rect">
            <a:avLst/>
          </a:prstGeom>
        </p:spPr>
        <p:txBody>
          <a:bodyPr wrap="square">
            <a:spAutoFit/>
          </a:bodyPr>
          <a:lstStyle/>
          <a:p>
            <a:pPr>
              <a:buFont typeface="Wingdings"/>
              <a:buChar char="è"/>
            </a:pPr>
            <a:r>
              <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Công lao cha mẹ không gì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bằng</a:t>
            </a:r>
            <a:endPar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1016001" y="520893"/>
            <a:ext cx="6181500" cy="523220"/>
          </a:xfrm>
          <a:prstGeom prst="rect">
            <a:avLst/>
          </a:prstGeom>
        </p:spPr>
        <p:txBody>
          <a:bodyPr wrap="none">
            <a:spAutoFit/>
          </a:bodyPr>
          <a:lstStyle/>
          <a:p>
            <a:r>
              <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 bài ca dao có nội dung tương tự</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p:cNvSpPr/>
          <p:nvPr/>
        </p:nvSpPr>
        <p:spPr>
          <a:xfrm>
            <a:off x="3410857" y="5004799"/>
            <a:ext cx="7213600"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2800" b="1" dirty="0">
                <a:latin typeface="Times New Roman" panose="02020603050405020304" pitchFamily="18" charset="0"/>
                <a:ea typeface="Cambria" panose="02040503050406030204" pitchFamily="18" charset="0"/>
                <a:cs typeface="Times New Roman" panose="02020603050405020304" pitchFamily="18" charset="0"/>
              </a:rPr>
              <a:t>Công cha như núi Thái Sơn</a:t>
            </a:r>
            <a:br>
              <a:rPr lang="vi-VN" sz="2800" b="1" dirty="0">
                <a:latin typeface="Times New Roman" panose="02020603050405020304" pitchFamily="18" charset="0"/>
                <a:ea typeface="Cambria" panose="02040503050406030204" pitchFamily="18" charset="0"/>
                <a:cs typeface="Times New Roman" panose="02020603050405020304" pitchFamily="18" charset="0"/>
              </a:rPr>
            </a:br>
            <a:r>
              <a:rPr lang="en-US" sz="2800" b="1" dirty="0">
                <a:latin typeface="Times New Roman" panose="02020603050405020304" pitchFamily="18" charset="0"/>
                <a:ea typeface="Cambria" panose="02040503050406030204" pitchFamily="18" charset="0"/>
                <a:cs typeface="Times New Roman" panose="02020603050405020304" pitchFamily="18" charset="0"/>
              </a:rPr>
              <a:t>…….</a:t>
            </a:r>
            <a:r>
              <a:rPr lang="vi-VN" sz="2800" b="1" dirty="0">
                <a:latin typeface="Times New Roman" panose="02020603050405020304" pitchFamily="18" charset="0"/>
                <a:ea typeface="Cambria" panose="02040503050406030204" pitchFamily="18" charset="0"/>
                <a:cs typeface="Times New Roman" panose="02020603050405020304" pitchFamily="18" charset="0"/>
              </a:rPr>
              <a:t/>
            </a:r>
            <a:br>
              <a:rPr lang="vi-VN" sz="2800" b="1" dirty="0">
                <a:latin typeface="Times New Roman" panose="02020603050405020304" pitchFamily="18" charset="0"/>
                <a:ea typeface="Cambria" panose="02040503050406030204" pitchFamily="18" charset="0"/>
                <a:cs typeface="Times New Roman" panose="02020603050405020304" pitchFamily="18" charset="0"/>
              </a:rPr>
            </a:br>
            <a:r>
              <a:rPr lang="vi-VN" sz="2800" b="1" dirty="0">
                <a:latin typeface="Times New Roman" panose="02020603050405020304" pitchFamily="18" charset="0"/>
                <a:ea typeface="Cambria" panose="02040503050406030204" pitchFamily="18" charset="0"/>
                <a:cs typeface="Times New Roman" panose="02020603050405020304" pitchFamily="18" charset="0"/>
              </a:rPr>
              <a:t>Cho tròn chữ hiếu mới là đạo con. </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p:cNvSpPr/>
          <p:nvPr/>
        </p:nvSpPr>
        <p:spPr>
          <a:xfrm>
            <a:off x="1219200" y="3845004"/>
            <a:ext cx="6502400"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800" b="1" dirty="0">
                <a:latin typeface="Times New Roman" panose="02020603050405020304" pitchFamily="18" charset="0"/>
                <a:ea typeface="Cambria" panose="02040503050406030204" pitchFamily="18" charset="0"/>
                <a:cs typeface="Times New Roman" panose="02020603050405020304" pitchFamily="18" charset="0"/>
              </a:rPr>
              <a:t>Nuôi con mẹ héo vóc hình</a:t>
            </a:r>
            <a:br>
              <a:rPr lang="vi-VN" sz="2800" b="1" dirty="0">
                <a:latin typeface="Times New Roman" panose="02020603050405020304" pitchFamily="18" charset="0"/>
                <a:ea typeface="Cambria" panose="02040503050406030204" pitchFamily="18" charset="0"/>
                <a:cs typeface="Times New Roman" panose="02020603050405020304" pitchFamily="18" charset="0"/>
              </a:rPr>
            </a:br>
            <a:r>
              <a:rPr lang="vi-VN" sz="2800" b="1" dirty="0">
                <a:latin typeface="Times New Roman" panose="02020603050405020304" pitchFamily="18" charset="0"/>
                <a:ea typeface="Cambria" panose="02040503050406030204" pitchFamily="18" charset="0"/>
                <a:cs typeface="Times New Roman" panose="02020603050405020304" pitchFamily="18" charset="0"/>
              </a:rPr>
              <a:t>Cạn bầu sữa ngọt mà tình không vơi.</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Rectangle 12"/>
          <p:cNvSpPr/>
          <p:nvPr/>
        </p:nvSpPr>
        <p:spPr>
          <a:xfrm>
            <a:off x="508000" y="2524204"/>
            <a:ext cx="6604000"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sz="2800" b="1" dirty="0">
                <a:latin typeface="Times New Roman" panose="02020603050405020304" pitchFamily="18" charset="0"/>
                <a:ea typeface="Cambria" panose="02040503050406030204" pitchFamily="18" charset="0"/>
                <a:cs typeface="Times New Roman" panose="02020603050405020304" pitchFamily="18" charset="0"/>
              </a:rPr>
              <a:t>Lên non mới biết non cao</a:t>
            </a:r>
            <a:br>
              <a:rPr lang="vi-VN" sz="2800" b="1" dirty="0">
                <a:latin typeface="Times New Roman" panose="02020603050405020304" pitchFamily="18" charset="0"/>
                <a:ea typeface="Cambria" panose="02040503050406030204" pitchFamily="18" charset="0"/>
                <a:cs typeface="Times New Roman" panose="02020603050405020304" pitchFamily="18" charset="0"/>
              </a:rPr>
            </a:br>
            <a:r>
              <a:rPr lang="vi-VN" sz="2800" b="1" dirty="0">
                <a:latin typeface="Times New Roman" panose="02020603050405020304" pitchFamily="18" charset="0"/>
                <a:ea typeface="Cambria" panose="02040503050406030204" pitchFamily="18" charset="0"/>
                <a:cs typeface="Times New Roman" panose="02020603050405020304" pitchFamily="18" charset="0"/>
              </a:rPr>
              <a:t>Nuôi con mới biết công lao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mẹ</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thầy</a:t>
            </a:r>
            <a:r>
              <a:rPr lang="vi-VN" sz="2800" b="1" dirty="0">
                <a:latin typeface="Times New Roman" panose="02020603050405020304" pitchFamily="18" charset="0"/>
                <a:ea typeface="Cambria" panose="02040503050406030204" pitchFamily="18" charset="0"/>
                <a:cs typeface="Times New Roman" panose="02020603050405020304" pitchFamily="18" charset="0"/>
              </a:rPr>
              <a:t>.</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675037" y="2440368"/>
            <a:ext cx="3759200" cy="1384995"/>
          </a:xfrm>
          <a:prstGeom prst="rect">
            <a:avLst/>
          </a:prstGeom>
        </p:spPr>
        <p:txBody>
          <a:bodyPr wrap="square">
            <a:spAutoFit/>
          </a:bodyPr>
          <a:lstStyle/>
          <a:p>
            <a:pPr>
              <a:buFont typeface="Wingdings"/>
              <a:buChar char="è"/>
            </a:pP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a:t>
            </a:r>
            <a:r>
              <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on cái phải có nghĩa vụ biết ơn và kính yêu cha mẹ.</a:t>
            </a:r>
            <a:endPar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43572325"/>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4)">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strips(down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strips(downLeft)">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2" grpId="0" animBg="1"/>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cs typeface="+mn-lt"/>
            </a:endParaRPr>
          </a:p>
        </p:txBody>
      </p:sp>
      <p:grpSp>
        <p:nvGrpSpPr>
          <p:cNvPr id="2" name="组合 1"/>
          <p:cNvGrpSpPr/>
          <p:nvPr/>
        </p:nvGrpSpPr>
        <p:grpSpPr>
          <a:xfrm>
            <a:off x="0" y="0"/>
            <a:ext cx="12192000" cy="6858000"/>
            <a:chOff x="0" y="0"/>
            <a:chExt cx="12192000" cy="685800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63051"/>
              <a:ext cx="3410857" cy="2194949"/>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grpSp>
      <p:sp>
        <p:nvSpPr>
          <p:cNvPr id="8" name="TextBox 7"/>
          <p:cNvSpPr txBox="1"/>
          <p:nvPr/>
        </p:nvSpPr>
        <p:spPr>
          <a:xfrm>
            <a:off x="1183661" y="1424320"/>
            <a:ext cx="5498620" cy="1569660"/>
          </a:xfrm>
          <a:prstGeom prst="rect">
            <a:avLst/>
          </a:prstGeom>
          <a:noFill/>
        </p:spPr>
        <p:txBody>
          <a:bodyPr wrap="none" rtlCol="0">
            <a:spAutoFit/>
          </a:bodyPr>
          <a:lstStyle/>
          <a:p>
            <a:pPr algn="ctr"/>
            <a:r>
              <a:rPr lang="vi-VN" sz="2400" b="1" dirty="0">
                <a:latin typeface="Times New Roman" panose="02020603050405020304" pitchFamily="18" charset="0"/>
                <a:ea typeface="Cambria" panose="02040503050406030204" pitchFamily="18" charset="0"/>
                <a:cs typeface="Times New Roman" panose="02020603050405020304" pitchFamily="18" charset="0"/>
              </a:rPr>
              <a:t>Anh em nào phải người xa,</a:t>
            </a:r>
            <a:br>
              <a:rPr lang="vi-VN" sz="2400" b="1" dirty="0">
                <a:latin typeface="Times New Roman" panose="02020603050405020304" pitchFamily="18" charset="0"/>
                <a:ea typeface="Cambria" panose="02040503050406030204" pitchFamily="18" charset="0"/>
                <a:cs typeface="Times New Roman" panose="02020603050405020304" pitchFamily="18" charset="0"/>
              </a:rPr>
            </a:br>
            <a:r>
              <a:rPr lang="vi-VN" sz="2400" b="1" dirty="0">
                <a:latin typeface="Times New Roman" panose="02020603050405020304" pitchFamily="18" charset="0"/>
                <a:ea typeface="Cambria" panose="02040503050406030204" pitchFamily="18" charset="0"/>
                <a:cs typeface="Times New Roman" panose="02020603050405020304" pitchFamily="18" charset="0"/>
              </a:rPr>
              <a:t>Cùng chung bác mẹ, một nhà cùng thân.</a:t>
            </a:r>
            <a:br>
              <a:rPr lang="vi-VN" sz="2400" b="1" dirty="0">
                <a:latin typeface="Times New Roman" panose="02020603050405020304" pitchFamily="18" charset="0"/>
                <a:ea typeface="Cambria" panose="02040503050406030204" pitchFamily="18" charset="0"/>
                <a:cs typeface="Times New Roman" panose="02020603050405020304" pitchFamily="18" charset="0"/>
              </a:rPr>
            </a:br>
            <a:r>
              <a:rPr lang="vi-VN" sz="2400" b="1" dirty="0">
                <a:latin typeface="Times New Roman" panose="02020603050405020304" pitchFamily="18" charset="0"/>
                <a:ea typeface="Cambria" panose="02040503050406030204" pitchFamily="18" charset="0"/>
                <a:cs typeface="Times New Roman" panose="02020603050405020304" pitchFamily="18" charset="0"/>
              </a:rPr>
              <a:t>Yêu nhau như thể tay chân,</a:t>
            </a:r>
            <a:br>
              <a:rPr lang="vi-VN" sz="2400" b="1" dirty="0">
                <a:latin typeface="Times New Roman" panose="02020603050405020304" pitchFamily="18" charset="0"/>
                <a:ea typeface="Cambria" panose="02040503050406030204" pitchFamily="18" charset="0"/>
                <a:cs typeface="Times New Roman" panose="02020603050405020304" pitchFamily="18" charset="0"/>
              </a:rPr>
            </a:br>
            <a:r>
              <a:rPr lang="vi-VN" sz="2400" b="1" dirty="0">
                <a:latin typeface="Times New Roman" panose="02020603050405020304" pitchFamily="18" charset="0"/>
                <a:ea typeface="Cambria" panose="02040503050406030204" pitchFamily="18" charset="0"/>
                <a:cs typeface="Times New Roman" panose="02020603050405020304" pitchFamily="18" charset="0"/>
              </a:rPr>
              <a:t>Anh em hòa thuận, hai thân vui vầy.</a:t>
            </a: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p:cNvSpPr txBox="1"/>
          <p:nvPr/>
        </p:nvSpPr>
        <p:spPr>
          <a:xfrm>
            <a:off x="875354" y="619728"/>
            <a:ext cx="3108544" cy="646331"/>
          </a:xfrm>
          <a:prstGeom prst="rect">
            <a:avLst/>
          </a:prstGeom>
          <a:noFill/>
        </p:spPr>
        <p:txBody>
          <a:bodyPr wrap="none" rtlCol="0">
            <a:spAutoFit/>
          </a:bodyPr>
          <a:lstStyle/>
          <a:p>
            <a:pPr algn="ctr"/>
            <a:r>
              <a:rPr lang="en-US" sz="3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ca </a:t>
            </a:r>
            <a:r>
              <a:rPr lang="en-US" sz="3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dao</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4</a:t>
            </a:r>
          </a:p>
        </p:txBody>
      </p:sp>
      <p:cxnSp>
        <p:nvCxnSpPr>
          <p:cNvPr id="12" name="Straight Connector 11"/>
          <p:cNvCxnSpPr/>
          <p:nvPr/>
        </p:nvCxnSpPr>
        <p:spPr>
          <a:xfrm flipV="1">
            <a:off x="4162559" y="2902696"/>
            <a:ext cx="999504" cy="179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30963" y="2175111"/>
            <a:ext cx="2249462" cy="8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977686" y="1151250"/>
            <a:ext cx="4773038" cy="17851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ts val="1800"/>
              </a:lnSpc>
              <a:spcBef>
                <a:spcPts val="300"/>
              </a:spcBef>
              <a:spcAft>
                <a:spcPts val="0"/>
              </a:spcAft>
            </a:pPr>
            <a:r>
              <a:rPr lang="pt-BR" sz="2000" b="1" dirty="0">
                <a:latin typeface="Times New Roman" panose="02020603050405020304" pitchFamily="18" charset="0"/>
                <a:ea typeface="Times New Roman" panose="02020603050405020304" pitchFamily="18" charset="0"/>
                <a:cs typeface="Times New Roman" panose="02020603050405020304" pitchFamily="18" charset="0"/>
              </a:rPr>
              <a:t>1. Khác với bài ca dao 1, bài ca dao 4 là là lời của ai? </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1800"/>
              </a:lnSpc>
              <a:spcBef>
                <a:spcPts val="300"/>
              </a:spcBef>
              <a:spcAft>
                <a:spcPts val="0"/>
              </a:spcAft>
            </a:pPr>
            <a:r>
              <a:rPr lang="pt-BR" sz="2000" b="1" dirty="0">
                <a:latin typeface="Times New Roman" panose="02020603050405020304" pitchFamily="18" charset="0"/>
                <a:ea typeface="Times New Roman" panose="02020603050405020304" pitchFamily="18" charset="0"/>
                <a:cs typeface="Times New Roman" panose="02020603050405020304" pitchFamily="18" charset="0"/>
              </a:rPr>
              <a:t>2. Em hiểu như thế nào về các cụm từ “cùng chung bác mẹ”, “hai thân”</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1800"/>
              </a:lnSpc>
              <a:spcBef>
                <a:spcPts val="300"/>
              </a:spcBef>
              <a:spcAft>
                <a:spcPts val="0"/>
              </a:spcAft>
            </a:pPr>
            <a:r>
              <a:rPr lang="pt-BR" sz="2000" b="1" dirty="0">
                <a:latin typeface="Times New Roman" panose="02020603050405020304" pitchFamily="18" charset="0"/>
                <a:ea typeface="Times New Roman" panose="02020603050405020304" pitchFamily="18" charset="0"/>
                <a:cs typeface="Times New Roman" panose="02020603050405020304" pitchFamily="18" charset="0"/>
              </a:rPr>
              <a:t>3. Bài thơ tác giả sử dụng những đặc sắc nghệ thuật nào? Nêu tác dụng của nghệ thuật ấy?</a:t>
            </a:r>
          </a:p>
        </p:txBody>
      </p:sp>
      <p:sp>
        <p:nvSpPr>
          <p:cNvPr id="20" name="Rectangle 19"/>
          <p:cNvSpPr/>
          <p:nvPr/>
        </p:nvSpPr>
        <p:spPr>
          <a:xfrm>
            <a:off x="493376" y="3486533"/>
            <a:ext cx="11257348" cy="341632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pPr>
            <a:r>
              <a:rPr lang="pt-BR"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Lời ca dao: </a:t>
            </a:r>
            <a:r>
              <a:rPr lang="pt-BR" sz="2400" b="1" dirty="0">
                <a:latin typeface="Times New Roman" panose="02020603050405020304" pitchFamily="18" charset="0"/>
                <a:ea typeface="Calibri" panose="020F0502020204030204" pitchFamily="34" charset="0"/>
                <a:cs typeface="Times New Roman" panose="02020603050405020304" pitchFamily="18" charset="0"/>
              </a:rPr>
              <a:t>Lời của người trên nói với con cháu, anh em.</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Tx/>
              <a:buChar char="-"/>
            </a:pPr>
            <a:r>
              <a:rPr lang="pt-BR"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Nghệ thuật</a:t>
            </a:r>
            <a:r>
              <a:rPr lang="pt-BR" sz="2400" b="1" dirty="0">
                <a:latin typeface="Times New Roman" panose="02020603050405020304" pitchFamily="18" charset="0"/>
                <a:ea typeface="Calibri" panose="020F0502020204030204" pitchFamily="34" charset="0"/>
                <a:cs typeface="Times New Roman" panose="02020603050405020304" pitchFamily="18" charset="0"/>
              </a:rPr>
              <a:t>: </a:t>
            </a:r>
          </a:p>
          <a:p>
            <a:r>
              <a:rPr lang="pt-BR" sz="2400" b="1" dirty="0">
                <a:latin typeface="Times New Roman" panose="02020603050405020304" pitchFamily="18" charset="0"/>
                <a:ea typeface="Calibri" panose="020F0502020204030204" pitchFamily="34" charset="0"/>
                <a:cs typeface="Times New Roman" panose="02020603050405020304" pitchFamily="18" charset="0"/>
              </a:rPr>
              <a:t>    + Thể thơ lục bát. </a:t>
            </a:r>
          </a:p>
          <a:p>
            <a:r>
              <a:rPr lang="pt-BR" sz="2400" b="1" dirty="0">
                <a:latin typeface="Times New Roman" panose="02020603050405020304" pitchFamily="18" charset="0"/>
                <a:ea typeface="Calibri" panose="020F0502020204030204" pitchFamily="34" charset="0"/>
                <a:cs typeface="Times New Roman" panose="02020603050405020304" pitchFamily="18" charset="0"/>
              </a:rPr>
              <a:t>    + Nghệ thuât tu từ: So sánh</a:t>
            </a:r>
          </a:p>
          <a:p>
            <a:pPr marL="342900" indent="-342900">
              <a:buFontTx/>
              <a:buChar char="-"/>
            </a:pPr>
            <a:r>
              <a:rPr lang="pt-BR"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Nội dung: </a:t>
            </a:r>
          </a:p>
          <a:p>
            <a:r>
              <a:rPr lang="pt-BR"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Nhấn mạnh: </a:t>
            </a:r>
            <a:r>
              <a:rPr lang="pt-BR" sz="2400" b="1" dirty="0">
                <a:latin typeface="Times New Roman" panose="02020603050405020304" pitchFamily="18" charset="0"/>
                <a:ea typeface="Calibri" panose="020F0502020204030204" pitchFamily="34" charset="0"/>
                <a:cs typeface="Times New Roman" panose="02020603050405020304" pitchFamily="18" charset="0"/>
              </a:rPr>
              <a:t>Sự gắn bó thiêng liêng của tình anh em ruột thịt (cùng cha mẹ sinh ra-chung dòng máu huyết thống, sướng khổ vui buồn có nhau)</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r>
              <a:rPr lang="pt-B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Nhắc nhở: </a:t>
            </a:r>
            <a:r>
              <a:rPr lang="pt-BR" sz="2400" b="1" dirty="0">
                <a:latin typeface="Times New Roman" panose="02020603050405020304" pitchFamily="18" charset="0"/>
                <a:ea typeface="Calibri" panose="020F0502020204030204" pitchFamily="34" charset="0"/>
                <a:cs typeface="Times New Roman" panose="02020603050405020304" pitchFamily="18" charset="0"/>
              </a:rPr>
              <a:t>anh em phải hòa thuận, yêu thương, đoàn kết, bao bọc nhau để cha mẹ vui lòng.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5384282"/>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down)">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down)">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xEl>
                                              <p:pRg st="1" end="1"/>
                                            </p:txEl>
                                          </p:spTgt>
                                        </p:tgtEl>
                                        <p:attrNameLst>
                                          <p:attrName>style.visibility</p:attrName>
                                        </p:attrNameLst>
                                      </p:cBhvr>
                                      <p:to>
                                        <p:strVal val="visible"/>
                                      </p:to>
                                    </p:set>
                                    <p:animEffect transition="in" filter="fade">
                                      <p:cBhvr>
                                        <p:cTn id="43" dur="500"/>
                                        <p:tgtEl>
                                          <p:spTgt spid="2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xEl>
                                              <p:pRg st="2" end="2"/>
                                            </p:txEl>
                                          </p:spTgt>
                                        </p:tgtEl>
                                        <p:attrNameLst>
                                          <p:attrName>style.visibility</p:attrName>
                                        </p:attrNameLst>
                                      </p:cBhvr>
                                      <p:to>
                                        <p:strVal val="visible"/>
                                      </p:to>
                                    </p:set>
                                    <p:animEffect transition="in" filter="fade">
                                      <p:cBhvr>
                                        <p:cTn id="48" dur="500"/>
                                        <p:tgtEl>
                                          <p:spTgt spid="20">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
                                            <p:txEl>
                                              <p:pRg st="4" end="4"/>
                                            </p:txEl>
                                          </p:spTgt>
                                        </p:tgtEl>
                                        <p:attrNameLst>
                                          <p:attrName>style.visibility</p:attrName>
                                        </p:attrNameLst>
                                      </p:cBhvr>
                                      <p:to>
                                        <p:strVal val="visible"/>
                                      </p:to>
                                    </p:set>
                                    <p:animEffect transition="in" filter="fade">
                                      <p:cBhvr>
                                        <p:cTn id="53" dur="500"/>
                                        <p:tgtEl>
                                          <p:spTgt spid="20">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xEl>
                                              <p:pRg st="6" end="6"/>
                                            </p:txEl>
                                          </p:spTgt>
                                        </p:tgtEl>
                                        <p:attrNameLst>
                                          <p:attrName>style.visibility</p:attrName>
                                        </p:attrNameLst>
                                      </p:cBhvr>
                                      <p:to>
                                        <p:strVal val="visible"/>
                                      </p:to>
                                    </p:set>
                                    <p:animEffect transition="in" filter="fade">
                                      <p:cBhvr>
                                        <p:cTn id="62"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cs typeface="+mn-lt"/>
            </a:endParaRPr>
          </a:p>
        </p:txBody>
      </p:sp>
      <p:pic>
        <p:nvPicPr>
          <p:cNvPr id="32" name="图片 31">
            <a:extLst>
              <a:ext uri="{FF2B5EF4-FFF2-40B4-BE49-F238E27FC236}">
                <a16:creationId xmlns="" xmlns:a16="http://schemas.microsoft.com/office/drawing/2014/main" id="{B7D1EA9C-7DBE-4337-B1AE-DADC9D8E5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87" y="187546"/>
            <a:ext cx="11607800" cy="6302375"/>
          </a:xfrm>
          <a:prstGeom prst="rect">
            <a:avLst/>
          </a:prstGeom>
        </p:spPr>
      </p:pic>
      <p:grpSp>
        <p:nvGrpSpPr>
          <p:cNvPr id="2" name="组合 1"/>
          <p:cNvGrpSpPr/>
          <p:nvPr/>
        </p:nvGrpSpPr>
        <p:grpSpPr>
          <a:xfrm>
            <a:off x="0" y="0"/>
            <a:ext cx="12192000" cy="6858000"/>
            <a:chOff x="0" y="0"/>
            <a:chExt cx="12192000" cy="685800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63051"/>
              <a:ext cx="3410857" cy="21949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grpSp>
      <p:sp>
        <p:nvSpPr>
          <p:cNvPr id="8" name="Rectangle 7"/>
          <p:cNvSpPr/>
          <p:nvPr/>
        </p:nvSpPr>
        <p:spPr>
          <a:xfrm>
            <a:off x="1451864" y="3832483"/>
            <a:ext cx="7634842" cy="10772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3200" b="1" dirty="0">
                <a:latin typeface="+mj-lt"/>
              </a:rPr>
              <a:t>Anh em như thể chân tay</a:t>
            </a:r>
            <a:br>
              <a:rPr lang="vi-VN" sz="3200" b="1" dirty="0">
                <a:latin typeface="+mj-lt"/>
              </a:rPr>
            </a:br>
            <a:r>
              <a:rPr lang="vi-VN" sz="3200" b="1" dirty="0">
                <a:latin typeface="+mj-lt"/>
              </a:rPr>
              <a:t>Rách lành đùm bọc, dở hay đỡ đần.</a:t>
            </a:r>
            <a:endParaRPr lang="en-US" sz="3200" b="1" dirty="0">
              <a:latin typeface="+mj-lt"/>
            </a:endParaRPr>
          </a:p>
        </p:txBody>
      </p:sp>
      <p:sp>
        <p:nvSpPr>
          <p:cNvPr id="9" name="Rectangle 8"/>
          <p:cNvSpPr/>
          <p:nvPr/>
        </p:nvSpPr>
        <p:spPr>
          <a:xfrm>
            <a:off x="1016001" y="862088"/>
            <a:ext cx="10463121" cy="830997"/>
          </a:xfrm>
          <a:prstGeom prst="rect">
            <a:avLst/>
          </a:prstGeom>
        </p:spPr>
        <p:txBody>
          <a:bodyPr wrap="none">
            <a:spAutoFit/>
          </a:bodyPr>
          <a:lstStyle/>
          <a:p>
            <a:r>
              <a:rPr lang="vi-VN" sz="4800" b="1" dirty="0">
                <a:solidFill>
                  <a:srgbClr val="FF0000"/>
                </a:solidFill>
                <a:latin typeface="+mj-lt"/>
              </a:rPr>
              <a:t>Những bài ca dao có nội dung tương tự</a:t>
            </a:r>
            <a:endParaRPr lang="en-US" sz="4800" b="1" dirty="0">
              <a:solidFill>
                <a:srgbClr val="FF0000"/>
              </a:solidFill>
              <a:latin typeface="+mj-lt"/>
            </a:endParaRPr>
          </a:p>
        </p:txBody>
      </p:sp>
      <p:sp>
        <p:nvSpPr>
          <p:cNvPr id="10" name="Rectangle 9"/>
          <p:cNvSpPr/>
          <p:nvPr/>
        </p:nvSpPr>
        <p:spPr>
          <a:xfrm>
            <a:off x="609599" y="2326944"/>
            <a:ext cx="8602639"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3200" b="1" dirty="0">
                <a:latin typeface="+mj-lt"/>
              </a:rPr>
              <a:t>Chị em như chuối nhiều tàu</a:t>
            </a:r>
            <a:br>
              <a:rPr lang="vi-VN" sz="3200" b="1" dirty="0">
                <a:latin typeface="+mj-lt"/>
              </a:rPr>
            </a:br>
            <a:r>
              <a:rPr lang="vi-VN" sz="3200" b="1" dirty="0">
                <a:latin typeface="+mj-lt"/>
              </a:rPr>
              <a:t>Tấm lành che tấm rách, đừng nói nhau nặng lời.</a:t>
            </a:r>
            <a:endParaRPr lang="en-US" sz="3200" b="1" dirty="0">
              <a:latin typeface="+mj-lt"/>
            </a:endParaRPr>
          </a:p>
        </p:txBody>
      </p:sp>
      <p:sp>
        <p:nvSpPr>
          <p:cNvPr id="11" name="Rectangle 10"/>
          <p:cNvSpPr/>
          <p:nvPr/>
        </p:nvSpPr>
        <p:spPr>
          <a:xfrm>
            <a:off x="2216177" y="5483127"/>
            <a:ext cx="6989644"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sz="3200" b="1" dirty="0">
                <a:latin typeface="+mj-lt"/>
              </a:rPr>
              <a:t>Khôn ngoan đối đáp người ngoài</a:t>
            </a:r>
            <a:br>
              <a:rPr lang="vi-VN" sz="3200" b="1" dirty="0">
                <a:latin typeface="+mj-lt"/>
              </a:rPr>
            </a:br>
            <a:r>
              <a:rPr lang="vi-VN" sz="3200" b="1" dirty="0">
                <a:latin typeface="+mj-lt"/>
              </a:rPr>
              <a:t>Gà cùng một mẹ chớ hoài đá nhau.</a:t>
            </a:r>
            <a:endParaRPr lang="en-US" sz="3200" b="1" dirty="0">
              <a:latin typeface="+mj-lt"/>
            </a:endParaRPr>
          </a:p>
        </p:txBody>
      </p:sp>
      <p:pic>
        <p:nvPicPr>
          <p:cNvPr id="12" name="Picture 11" descr="—Pngtree—two siblings walking the dog_2796979.png"/>
          <p:cNvPicPr>
            <a:picLocks noChangeAspect="1"/>
          </p:cNvPicPr>
          <p:nvPr/>
        </p:nvPicPr>
        <p:blipFill>
          <a:blip r:embed="rId6"/>
          <a:stretch>
            <a:fillRect/>
          </a:stretch>
        </p:blipFill>
        <p:spPr>
          <a:xfrm>
            <a:off x="8893167" y="3761572"/>
            <a:ext cx="3476119" cy="2728349"/>
          </a:xfrm>
          <a:prstGeom prst="rect">
            <a:avLst/>
          </a:prstGeom>
        </p:spPr>
      </p:pic>
    </p:spTree>
    <p:extLst>
      <p:ext uri="{BB962C8B-B14F-4D97-AF65-F5344CB8AC3E}">
        <p14:creationId xmlns:p14="http://schemas.microsoft.com/office/powerpoint/2010/main" val="50700554"/>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4)">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 xmlns:a16="http://schemas.microsoft.com/office/drawing/2014/main" id="{AEAE8CC4-58F4-4BC5-8E7D-CA46D1A05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703" y="392056"/>
            <a:ext cx="7680716" cy="4979880"/>
          </a:xfrm>
          <a:prstGeom prst="rect">
            <a:avLst/>
          </a:prstGeom>
          <a:effectLst>
            <a:outerShdw blurRad="50800" dist="38100" dir="2700000" algn="tl" rotWithShape="0">
              <a:prstClr val="black">
                <a:alpha val="40000"/>
              </a:prstClr>
            </a:outerShdw>
          </a:effectLst>
        </p:spPr>
      </p:pic>
      <p:grpSp>
        <p:nvGrpSpPr>
          <p:cNvPr id="4" name="组合 4">
            <a:extLst>
              <a:ext uri="{FF2B5EF4-FFF2-40B4-BE49-F238E27FC236}">
                <a16:creationId xmlns="" xmlns:a16="http://schemas.microsoft.com/office/drawing/2014/main" id="{A20E13A7-82D9-415C-A34A-9564B84D3C62}"/>
              </a:ext>
            </a:extLst>
          </p:cNvPr>
          <p:cNvGrpSpPr/>
          <p:nvPr/>
        </p:nvGrpSpPr>
        <p:grpSpPr>
          <a:xfrm>
            <a:off x="14351" y="366771"/>
            <a:ext cx="12177652" cy="6520372"/>
            <a:chOff x="10761" y="275078"/>
            <a:chExt cx="9133239" cy="4890279"/>
          </a:xfrm>
        </p:grpSpPr>
        <p:pic>
          <p:nvPicPr>
            <p:cNvPr id="48" name="图片 47">
              <a:extLst>
                <a:ext uri="{FF2B5EF4-FFF2-40B4-BE49-F238E27FC236}">
                  <a16:creationId xmlns="" xmlns:a16="http://schemas.microsoft.com/office/drawing/2014/main" id="{21EFB39B-8DB4-4625-AB5D-5C8B21242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1" y="2183354"/>
              <a:ext cx="9133239" cy="2982003"/>
            </a:xfrm>
            <a:prstGeom prst="rect">
              <a:avLst/>
            </a:prstGeom>
          </p:spPr>
        </p:pic>
        <p:pic>
          <p:nvPicPr>
            <p:cNvPr id="51" name="图片 50">
              <a:extLst>
                <a:ext uri="{FF2B5EF4-FFF2-40B4-BE49-F238E27FC236}">
                  <a16:creationId xmlns="" xmlns:a16="http://schemas.microsoft.com/office/drawing/2014/main" id="{18A64129-ADB2-4F8B-A96F-EFEAEC0EE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00" y="627534"/>
              <a:ext cx="1912419" cy="2034488"/>
            </a:xfrm>
            <a:prstGeom prst="rect">
              <a:avLst/>
            </a:prstGeom>
          </p:spPr>
        </p:pic>
        <p:pic>
          <p:nvPicPr>
            <p:cNvPr id="55" name="图片 54">
              <a:extLst>
                <a:ext uri="{FF2B5EF4-FFF2-40B4-BE49-F238E27FC236}">
                  <a16:creationId xmlns="" xmlns:a16="http://schemas.microsoft.com/office/drawing/2014/main" id="{BE3C4967-E637-4D54-86A6-381709160C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05320">
              <a:off x="4402992" y="386088"/>
              <a:ext cx="2846597" cy="2017609"/>
            </a:xfrm>
            <a:prstGeom prst="rect">
              <a:avLst/>
            </a:prstGeom>
          </p:spPr>
        </p:pic>
        <p:pic>
          <p:nvPicPr>
            <p:cNvPr id="56" name="图片 55">
              <a:extLst>
                <a:ext uri="{FF2B5EF4-FFF2-40B4-BE49-F238E27FC236}">
                  <a16:creationId xmlns="" xmlns:a16="http://schemas.microsoft.com/office/drawing/2014/main" id="{7CBC3F28-9FA3-40A0-B76F-48E57F202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0376" y="275078"/>
              <a:ext cx="883847" cy="914324"/>
            </a:xfrm>
            <a:prstGeom prst="rect">
              <a:avLst/>
            </a:prstGeom>
          </p:spPr>
        </p:pic>
        <p:pic>
          <p:nvPicPr>
            <p:cNvPr id="57" name="图片 56">
              <a:extLst>
                <a:ext uri="{FF2B5EF4-FFF2-40B4-BE49-F238E27FC236}">
                  <a16:creationId xmlns="" xmlns:a16="http://schemas.microsoft.com/office/drawing/2014/main" id="{34CD878B-557E-4F6E-A451-BEA5948848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2463" y="1356502"/>
              <a:ext cx="572977" cy="871656"/>
            </a:xfrm>
            <a:prstGeom prst="rect">
              <a:avLst/>
            </a:prstGeom>
          </p:spPr>
        </p:pic>
      </p:grpSp>
      <p:grpSp>
        <p:nvGrpSpPr>
          <p:cNvPr id="5" name="组合 5">
            <a:extLst>
              <a:ext uri="{FF2B5EF4-FFF2-40B4-BE49-F238E27FC236}">
                <a16:creationId xmlns="" xmlns:a16="http://schemas.microsoft.com/office/drawing/2014/main" id="{ABEFFC11-4FD3-4721-896F-8867904BD4C3}"/>
              </a:ext>
            </a:extLst>
          </p:cNvPr>
          <p:cNvGrpSpPr/>
          <p:nvPr/>
        </p:nvGrpSpPr>
        <p:grpSpPr>
          <a:xfrm>
            <a:off x="3075262" y="2006596"/>
            <a:ext cx="5927822" cy="2574189"/>
            <a:chOff x="1744605" y="1635646"/>
            <a:chExt cx="2899028" cy="448496"/>
          </a:xfrm>
        </p:grpSpPr>
        <p:sp>
          <p:nvSpPr>
            <p:cNvPr id="2" name="矩形: 圆角 1">
              <a:extLst>
                <a:ext uri="{FF2B5EF4-FFF2-40B4-BE49-F238E27FC236}">
                  <a16:creationId xmlns="" xmlns:a16="http://schemas.microsoft.com/office/drawing/2014/main" id="{C648AF03-B5D3-4F1F-84B5-41F2B9AF5477}"/>
                </a:ext>
              </a:extLst>
            </p:cNvPr>
            <p:cNvSpPr/>
            <p:nvPr/>
          </p:nvSpPr>
          <p:spPr>
            <a:xfrm>
              <a:off x="1744605" y="1635646"/>
              <a:ext cx="2899028" cy="448496"/>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文本框 2">
              <a:extLst>
                <a:ext uri="{FF2B5EF4-FFF2-40B4-BE49-F238E27FC236}">
                  <a16:creationId xmlns="" xmlns:a16="http://schemas.microsoft.com/office/drawing/2014/main" id="{0476C74E-B3FE-4DBD-B1CB-D1C5C98C2477}"/>
                </a:ext>
              </a:extLst>
            </p:cNvPr>
            <p:cNvSpPr txBox="1"/>
            <p:nvPr/>
          </p:nvSpPr>
          <p:spPr>
            <a:xfrm>
              <a:off x="1764061" y="1737017"/>
              <a:ext cx="2879572" cy="230580"/>
            </a:xfrm>
            <a:prstGeom prst="rect">
              <a:avLst/>
            </a:prstGeom>
            <a:noFill/>
          </p:spPr>
          <p:txBody>
            <a:bodyPr wrap="square" rtlCol="0">
              <a:spAutoFit/>
            </a:bodyPr>
            <a:lstStyle/>
            <a:p>
              <a:pPr algn="ctr"/>
              <a:r>
                <a:rPr lang="en-US" altLang="zh-CN" sz="8000" b="1" dirty="0">
                  <a:latin typeface="Times New Roman" pitchFamily="18" charset="0"/>
                  <a:ea typeface="微软雅黑" panose="020B0503020204020204" pitchFamily="34" charset="-122"/>
                  <a:cs typeface="Times New Roman" pitchFamily="18" charset="0"/>
                </a:rPr>
                <a:t>III. </a:t>
              </a:r>
              <a:r>
                <a:rPr lang="en-US" altLang="zh-CN" sz="8000" b="1" dirty="0" err="1">
                  <a:latin typeface="Times New Roman" pitchFamily="18" charset="0"/>
                  <a:ea typeface="微软雅黑" panose="020B0503020204020204" pitchFamily="34" charset="-122"/>
                  <a:cs typeface="Times New Roman" pitchFamily="18" charset="0"/>
                </a:rPr>
                <a:t>Tổng</a:t>
              </a:r>
              <a:r>
                <a:rPr lang="en-US" altLang="zh-CN" sz="8000" b="1" dirty="0">
                  <a:latin typeface="Times New Roman" pitchFamily="18" charset="0"/>
                  <a:ea typeface="微软雅黑" panose="020B0503020204020204" pitchFamily="34" charset="-122"/>
                  <a:cs typeface="Times New Roman" pitchFamily="18" charset="0"/>
                </a:rPr>
                <a:t> </a:t>
              </a:r>
              <a:r>
                <a:rPr lang="en-US" altLang="zh-CN" sz="8000" b="1" dirty="0" err="1">
                  <a:latin typeface="Times New Roman" pitchFamily="18" charset="0"/>
                  <a:ea typeface="微软雅黑" panose="020B0503020204020204" pitchFamily="34" charset="-122"/>
                  <a:cs typeface="Times New Roman" pitchFamily="18" charset="0"/>
                </a:rPr>
                <a:t>kết</a:t>
              </a:r>
              <a:endParaRPr lang="zh-CN" altLang="en-US" sz="8000" b="1" dirty="0">
                <a:latin typeface="Times New Roman" pitchFamily="18" charset="0"/>
                <a:ea typeface="微软雅黑" panose="020B0503020204020204" pitchFamily="34" charset="-122"/>
                <a:cs typeface="Times New Roman" pitchFamily="18" charset="0"/>
              </a:endParaRPr>
            </a:p>
          </p:txBody>
        </p:sp>
      </p:grpSp>
    </p:spTree>
    <p:extLst>
      <p:ext uri="{BB962C8B-B14F-4D97-AF65-F5344CB8AC3E}">
        <p14:creationId xmlns:p14="http://schemas.microsoft.com/office/powerpoint/2010/main" val="414186458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500"/>
                                        <p:tgtEl>
                                          <p:spTgt spid="4"/>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a:extLst>
              <a:ext uri="{FF2B5EF4-FFF2-40B4-BE49-F238E27FC236}">
                <a16:creationId xmlns="" xmlns:a16="http://schemas.microsoft.com/office/drawing/2014/main" id="{95C475FE-8C76-4BAF-84DC-ED21A381FD10}"/>
              </a:ext>
            </a:extLst>
          </p:cNvPr>
          <p:cNvGrpSpPr/>
          <p:nvPr/>
        </p:nvGrpSpPr>
        <p:grpSpPr>
          <a:xfrm>
            <a:off x="5486400" y="0"/>
            <a:ext cx="1520928" cy="6858000"/>
            <a:chOff x="4930199" y="0"/>
            <a:chExt cx="1709619" cy="6858000"/>
          </a:xfrm>
        </p:grpSpPr>
        <p:sp>
          <p:nvSpPr>
            <p:cNvPr id="4" name="矩形: 圆角 3">
              <a:extLst>
                <a:ext uri="{FF2B5EF4-FFF2-40B4-BE49-F238E27FC236}">
                  <a16:creationId xmlns="" xmlns:a16="http://schemas.microsoft.com/office/drawing/2014/main" id="{84510CA5-C6EC-48A2-9589-93DEAF63C028}"/>
                </a:ext>
              </a:extLst>
            </p:cNvPr>
            <p:cNvSpPr/>
            <p:nvPr/>
          </p:nvSpPr>
          <p:spPr>
            <a:xfrm>
              <a:off x="5220490" y="0"/>
              <a:ext cx="1016000" cy="6858000"/>
            </a:xfrm>
            <a:prstGeom prst="roundRect">
              <a:avLst>
                <a:gd name="adj" fmla="val 0"/>
              </a:avLst>
            </a:prstGeom>
            <a:solidFill>
              <a:srgbClr val="1F4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a:extLst>
                <a:ext uri="{FF2B5EF4-FFF2-40B4-BE49-F238E27FC236}">
                  <a16:creationId xmlns="" xmlns:a16="http://schemas.microsoft.com/office/drawing/2014/main" id="{2A4B7C54-2994-49CD-806A-40C3D095C7BF}"/>
                </a:ext>
              </a:extLst>
            </p:cNvPr>
            <p:cNvPicPr>
              <a:picLocks noChangeAspect="1"/>
            </p:cNvPicPr>
            <p:nvPr/>
          </p:nvPicPr>
          <p:blipFill rotWithShape="1">
            <a:blip r:embed="rId3" cstate="print">
              <a:clrChange>
                <a:clrFrom>
                  <a:srgbClr val="FFFFFF"/>
                </a:clrFrom>
                <a:clrTo>
                  <a:srgbClr val="FFFFFF">
                    <a:alpha val="0"/>
                  </a:srgbClr>
                </a:clrTo>
              </a:clrChange>
            </a:blip>
            <a:srcRect l="1" t="49184" r="59385" b="126"/>
            <a:stretch/>
          </p:blipFill>
          <p:spPr>
            <a:xfrm>
              <a:off x="5296887" y="380809"/>
              <a:ext cx="1342931" cy="447749"/>
            </a:xfrm>
            <a:prstGeom prst="rect">
              <a:avLst/>
            </a:prstGeom>
          </p:spPr>
        </p:pic>
        <p:pic>
          <p:nvPicPr>
            <p:cNvPr id="7" name="图片 6">
              <a:extLst>
                <a:ext uri="{FF2B5EF4-FFF2-40B4-BE49-F238E27FC236}">
                  <a16:creationId xmlns="" xmlns:a16="http://schemas.microsoft.com/office/drawing/2014/main" id="{8E8D627A-018F-4F23-A44F-5F2E89842156}"/>
                </a:ext>
              </a:extLst>
            </p:cNvPr>
            <p:cNvPicPr>
              <a:picLocks noChangeAspect="1"/>
            </p:cNvPicPr>
            <p:nvPr/>
          </p:nvPicPr>
          <p:blipFill rotWithShape="1">
            <a:blip r:embed="rId3" cstate="print">
              <a:clrChange>
                <a:clrFrom>
                  <a:srgbClr val="FFFFFF"/>
                </a:clrFrom>
                <a:clrTo>
                  <a:srgbClr val="FFFFFF">
                    <a:alpha val="0"/>
                  </a:srgbClr>
                </a:clrTo>
              </a:clrChange>
            </a:blip>
            <a:srcRect l="1" t="49184" r="59385" b="126"/>
            <a:stretch/>
          </p:blipFill>
          <p:spPr>
            <a:xfrm>
              <a:off x="4930199" y="6008453"/>
              <a:ext cx="1342931" cy="447749"/>
            </a:xfrm>
            <a:prstGeom prst="rect">
              <a:avLst/>
            </a:prstGeom>
          </p:spPr>
        </p:pic>
      </p:grpSp>
      <p:grpSp>
        <p:nvGrpSpPr>
          <p:cNvPr id="3" name="组合 11">
            <a:extLst>
              <a:ext uri="{FF2B5EF4-FFF2-40B4-BE49-F238E27FC236}">
                <a16:creationId xmlns="" xmlns:a16="http://schemas.microsoft.com/office/drawing/2014/main" id="{481248B5-9A0D-4810-97D6-C3AE5467B287}"/>
              </a:ext>
            </a:extLst>
          </p:cNvPr>
          <p:cNvGrpSpPr/>
          <p:nvPr/>
        </p:nvGrpSpPr>
        <p:grpSpPr>
          <a:xfrm>
            <a:off x="7010402" y="699931"/>
            <a:ext cx="4571999" cy="5091272"/>
            <a:chOff x="7678992" y="2033798"/>
            <a:chExt cx="3036931" cy="3301264"/>
          </a:xfrm>
        </p:grpSpPr>
        <p:grpSp>
          <p:nvGrpSpPr>
            <p:cNvPr id="5" name="组合 7">
              <a:extLst>
                <a:ext uri="{FF2B5EF4-FFF2-40B4-BE49-F238E27FC236}">
                  <a16:creationId xmlns="" xmlns:a16="http://schemas.microsoft.com/office/drawing/2014/main" id="{024FFD64-CF64-4B9D-893F-F00D772AAB46}"/>
                </a:ext>
              </a:extLst>
            </p:cNvPr>
            <p:cNvGrpSpPr/>
            <p:nvPr/>
          </p:nvGrpSpPr>
          <p:grpSpPr>
            <a:xfrm>
              <a:off x="7797110" y="2447196"/>
              <a:ext cx="2851326" cy="2468774"/>
              <a:chOff x="4479723" y="3482398"/>
              <a:chExt cx="2851326" cy="2468774"/>
            </a:xfrm>
          </p:grpSpPr>
          <p:sp>
            <p:nvSpPr>
              <p:cNvPr id="9" name="TextBox 30">
                <a:extLst>
                  <a:ext uri="{FF2B5EF4-FFF2-40B4-BE49-F238E27FC236}">
                    <a16:creationId xmlns="" xmlns:a16="http://schemas.microsoft.com/office/drawing/2014/main" id="{52722226-3F3B-4B84-B46E-0580A783B49E}"/>
                  </a:ext>
                </a:extLst>
              </p:cNvPr>
              <p:cNvSpPr txBox="1"/>
              <p:nvPr/>
            </p:nvSpPr>
            <p:spPr>
              <a:xfrm>
                <a:off x="6799507" y="3482398"/>
                <a:ext cx="531542" cy="1953715"/>
              </a:xfrm>
              <a:prstGeom prst="rect">
                <a:avLst/>
              </a:prstGeom>
              <a:noFill/>
            </p:spPr>
            <p:txBody>
              <a:bodyPr vert="eaVert" wrap="square" rtlCol="0">
                <a:spAutoFit/>
              </a:bodyPr>
              <a:lstStyle/>
              <a:p>
                <a:pPr algn="ctr"/>
                <a:r>
                  <a:rPr lang="en-US" sz="4000" b="1" dirty="0" err="1">
                    <a:solidFill>
                      <a:srgbClr val="FF0000"/>
                    </a:solidFill>
                    <a:latin typeface="Times New Roman" pitchFamily="18" charset="0"/>
                    <a:ea typeface="字魂52号-阿开漫画体" panose="00000500000000000000" pitchFamily="2" charset="-122"/>
                    <a:cs typeface="Times New Roman" pitchFamily="18" charset="0"/>
                  </a:rPr>
                  <a:t>Nội</a:t>
                </a:r>
                <a:r>
                  <a:rPr lang="en-US" sz="4000" b="1" dirty="0">
                    <a:solidFill>
                      <a:srgbClr val="FF0000"/>
                    </a:solidFill>
                    <a:latin typeface="Times New Roman" pitchFamily="18" charset="0"/>
                    <a:ea typeface="字魂52号-阿开漫画体" panose="00000500000000000000" pitchFamily="2" charset="-122"/>
                    <a:cs typeface="Times New Roman" pitchFamily="18" charset="0"/>
                  </a:rPr>
                  <a:t> dung</a:t>
                </a:r>
              </a:p>
            </p:txBody>
          </p:sp>
          <p:sp>
            <p:nvSpPr>
              <p:cNvPr id="10" name="矩形 9">
                <a:extLst>
                  <a:ext uri="{FF2B5EF4-FFF2-40B4-BE49-F238E27FC236}">
                    <a16:creationId xmlns="" xmlns:a16="http://schemas.microsoft.com/office/drawing/2014/main" id="{0FE05A1D-AC09-4128-A04E-35BAA6BBA009}"/>
                  </a:ext>
                </a:extLst>
              </p:cNvPr>
              <p:cNvSpPr/>
              <p:nvPr/>
            </p:nvSpPr>
            <p:spPr>
              <a:xfrm rot="16200000">
                <a:off x="4356759" y="3719242"/>
                <a:ext cx="2354894" cy="2108965"/>
              </a:xfrm>
              <a:prstGeom prst="rect">
                <a:avLst/>
              </a:prstGeom>
              <a:noFill/>
            </p:spPr>
            <p:txBody>
              <a:bodyPr vert="eaVert" wrap="square" rtlCol="0">
                <a:spAutoFit/>
              </a:bodyPr>
              <a:lstStyle/>
              <a:p>
                <a:pPr algn="just"/>
                <a:r>
                  <a:rPr lang="nl-NL" sz="2800" b="1" dirty="0">
                    <a:latin typeface="Times New Roman" pitchFamily="18" charset="0"/>
                    <a:ea typeface="Times New Roman" pitchFamily="18" charset="0"/>
                    <a:cs typeface="Times New Roman" pitchFamily="18" charset="0"/>
                  </a:rPr>
                  <a:t>Tình cảm đối với cha mẹ , anh em và  cha mẹ đối với con cái luôn là những tình cảm sâu nặng, thiêng liêng nhất trong đời sống mỗi</a:t>
                </a:r>
              </a:p>
              <a:p>
                <a:pPr algn="just"/>
                <a:r>
                  <a:rPr lang="nl-NL" sz="2800" b="1" dirty="0">
                    <a:latin typeface="Times New Roman" pitchFamily="18" charset="0"/>
                    <a:ea typeface="Times New Roman" pitchFamily="18" charset="0"/>
                    <a:cs typeface="Times New Roman" pitchFamily="18" charset="0"/>
                  </a:rPr>
                  <a:t> con người.</a:t>
                </a:r>
                <a:endParaRPr lang="zh-CN" altLang="en-US" sz="2800" b="1" dirty="0">
                  <a:latin typeface="Times New Roman" pitchFamily="18" charset="0"/>
                  <a:ea typeface="字魂52号-阿开漫画体" panose="00000500000000000000" pitchFamily="2" charset="-122"/>
                  <a:cs typeface="Times New Roman" pitchFamily="18" charset="0"/>
                </a:endParaRPr>
              </a:p>
            </p:txBody>
          </p:sp>
        </p:grpSp>
        <p:sp>
          <p:nvSpPr>
            <p:cNvPr id="11" name="矩形: 圆角 10">
              <a:extLst>
                <a:ext uri="{FF2B5EF4-FFF2-40B4-BE49-F238E27FC236}">
                  <a16:creationId xmlns="" xmlns:a16="http://schemas.microsoft.com/office/drawing/2014/main" id="{FE57FF11-B5A8-4BC5-9423-DAAB1E2C7FA3}"/>
                </a:ext>
              </a:extLst>
            </p:cNvPr>
            <p:cNvSpPr/>
            <p:nvPr/>
          </p:nvSpPr>
          <p:spPr>
            <a:xfrm>
              <a:off x="7678992" y="2033798"/>
              <a:ext cx="3036931" cy="3301264"/>
            </a:xfrm>
            <a:prstGeom prst="roundRect">
              <a:avLst>
                <a:gd name="adj" fmla="val 11280"/>
              </a:avLst>
            </a:prstGeom>
            <a:noFill/>
            <a:ln w="34925" cap="rnd">
              <a:solidFill>
                <a:srgbClr val="1F406A"/>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8" name="组合 12">
            <a:extLst>
              <a:ext uri="{FF2B5EF4-FFF2-40B4-BE49-F238E27FC236}">
                <a16:creationId xmlns="" xmlns:a16="http://schemas.microsoft.com/office/drawing/2014/main" id="{4927421D-AC15-4274-A276-D70240FBF161}"/>
              </a:ext>
            </a:extLst>
          </p:cNvPr>
          <p:cNvGrpSpPr/>
          <p:nvPr/>
        </p:nvGrpSpPr>
        <p:grpSpPr>
          <a:xfrm>
            <a:off x="203203" y="693031"/>
            <a:ext cx="5079999" cy="5555368"/>
            <a:chOff x="6529844" y="1873740"/>
            <a:chExt cx="4186079" cy="2663223"/>
          </a:xfrm>
        </p:grpSpPr>
        <p:grpSp>
          <p:nvGrpSpPr>
            <p:cNvPr id="12" name="组合 13">
              <a:extLst>
                <a:ext uri="{FF2B5EF4-FFF2-40B4-BE49-F238E27FC236}">
                  <a16:creationId xmlns="" xmlns:a16="http://schemas.microsoft.com/office/drawing/2014/main" id="{39D0F8C7-5EA8-49F1-8C8F-5C30F975CAC1}"/>
                </a:ext>
              </a:extLst>
            </p:cNvPr>
            <p:cNvGrpSpPr/>
            <p:nvPr/>
          </p:nvGrpSpPr>
          <p:grpSpPr>
            <a:xfrm>
              <a:off x="6781004" y="1979864"/>
              <a:ext cx="3757925" cy="2421048"/>
              <a:chOff x="3463617" y="3015066"/>
              <a:chExt cx="3757925" cy="2421048"/>
            </a:xfrm>
          </p:grpSpPr>
          <p:sp>
            <p:nvSpPr>
              <p:cNvPr id="16" name="TextBox 30">
                <a:extLst>
                  <a:ext uri="{FF2B5EF4-FFF2-40B4-BE49-F238E27FC236}">
                    <a16:creationId xmlns="" xmlns:a16="http://schemas.microsoft.com/office/drawing/2014/main" id="{C62E7828-61B1-4F6A-94AB-89780F236A2B}"/>
                  </a:ext>
                </a:extLst>
              </p:cNvPr>
              <p:cNvSpPr txBox="1"/>
              <p:nvPr/>
            </p:nvSpPr>
            <p:spPr>
              <a:xfrm>
                <a:off x="6528267" y="3015066"/>
                <a:ext cx="693275" cy="2421048"/>
              </a:xfrm>
              <a:prstGeom prst="rect">
                <a:avLst/>
              </a:prstGeom>
              <a:noFill/>
            </p:spPr>
            <p:txBody>
              <a:bodyPr vert="eaVert" wrap="square" rtlCol="0">
                <a:spAutoFit/>
              </a:bodyPr>
              <a:lstStyle/>
              <a:p>
                <a:pPr algn="ctr"/>
                <a:r>
                  <a:rPr lang="en-US" altLang="zh-CN" sz="4267" b="1" dirty="0" err="1">
                    <a:solidFill>
                      <a:srgbClr val="FF0000"/>
                    </a:solidFill>
                    <a:latin typeface="Times New Roman" pitchFamily="18" charset="0"/>
                    <a:ea typeface="字魂52号-阿开漫画体" panose="00000500000000000000" pitchFamily="2" charset="-122"/>
                    <a:cs typeface="Times New Roman" pitchFamily="18" charset="0"/>
                  </a:rPr>
                  <a:t>Nghệ</a:t>
                </a:r>
                <a:r>
                  <a:rPr lang="en-US" altLang="zh-CN" sz="4267" b="1" dirty="0">
                    <a:solidFill>
                      <a:srgbClr val="FF0000"/>
                    </a:solidFill>
                    <a:latin typeface="Times New Roman" pitchFamily="18" charset="0"/>
                    <a:ea typeface="字魂52号-阿开漫画体" panose="00000500000000000000" pitchFamily="2" charset="-122"/>
                    <a:cs typeface="Times New Roman" pitchFamily="18" charset="0"/>
                  </a:rPr>
                  <a:t> </a:t>
                </a:r>
                <a:r>
                  <a:rPr lang="en-US" altLang="zh-CN" sz="4267" b="1" dirty="0" err="1">
                    <a:solidFill>
                      <a:srgbClr val="FF0000"/>
                    </a:solidFill>
                    <a:latin typeface="Times New Roman" pitchFamily="18" charset="0"/>
                    <a:ea typeface="字魂52号-阿开漫画体" panose="00000500000000000000" pitchFamily="2" charset="-122"/>
                    <a:cs typeface="Times New Roman" pitchFamily="18" charset="0"/>
                  </a:rPr>
                  <a:t>thuật</a:t>
                </a:r>
                <a:endParaRPr lang="en-US" sz="4267" b="1" dirty="0">
                  <a:solidFill>
                    <a:srgbClr val="FF0000"/>
                  </a:solidFill>
                  <a:latin typeface="Times New Roman" pitchFamily="18" charset="0"/>
                  <a:ea typeface="字魂52号-阿开漫画体" panose="00000500000000000000" pitchFamily="2" charset="-122"/>
                  <a:cs typeface="Times New Roman" pitchFamily="18" charset="0"/>
                </a:endParaRPr>
              </a:p>
            </p:txBody>
          </p:sp>
          <p:sp>
            <p:nvSpPr>
              <p:cNvPr id="17" name="矩形 16">
                <a:extLst>
                  <a:ext uri="{FF2B5EF4-FFF2-40B4-BE49-F238E27FC236}">
                    <a16:creationId xmlns="" xmlns:a16="http://schemas.microsoft.com/office/drawing/2014/main" id="{A743F045-5C4D-4AB3-9071-69F7103F17FD}"/>
                  </a:ext>
                </a:extLst>
              </p:cNvPr>
              <p:cNvSpPr/>
              <p:nvPr/>
            </p:nvSpPr>
            <p:spPr>
              <a:xfrm rot="16200000">
                <a:off x="4125415" y="2719652"/>
                <a:ext cx="1741054" cy="3064649"/>
              </a:xfrm>
              <a:prstGeom prst="rect">
                <a:avLst/>
              </a:prstGeom>
              <a:noFill/>
            </p:spPr>
            <p:txBody>
              <a:bodyPr vert="eaVert" wrap="square" rtlCol="0">
                <a:spAutoFit/>
              </a:bodyPr>
              <a:lstStyle/>
              <a:p>
                <a:r>
                  <a:rPr lang="nl-NL" sz="2800" b="1" dirty="0">
                    <a:solidFill>
                      <a:srgbClr val="C00000"/>
                    </a:solidFill>
                    <a:latin typeface="Times New Roman" pitchFamily="18" charset="0"/>
                    <a:ea typeface="Times New Roman" pitchFamily="18" charset="0"/>
                    <a:cs typeface="Times New Roman" pitchFamily="18" charset="0"/>
                  </a:rPr>
                  <a:t>- </a:t>
                </a:r>
                <a:r>
                  <a:rPr lang="pt-BR" sz="2800" b="1" dirty="0">
                    <a:solidFill>
                      <a:srgbClr val="C00000"/>
                    </a:solidFill>
                  </a:rPr>
                  <a:t> </a:t>
                </a:r>
                <a:r>
                  <a:rPr lang="pt-BR" sz="2800" b="1" dirty="0">
                    <a:solidFill>
                      <a:srgbClr val="C00000"/>
                    </a:solidFill>
                    <a:latin typeface="Times New Roman" panose="02020603050405020304" pitchFamily="18" charset="0"/>
                    <a:cs typeface="Times New Roman" panose="02020603050405020304" pitchFamily="18" charset="0"/>
                  </a:rPr>
                  <a:t>Thể thơ</a:t>
                </a:r>
                <a:r>
                  <a:rPr lang="pt-BR" sz="2800" b="1" dirty="0">
                    <a:latin typeface="Times New Roman" panose="02020603050405020304" pitchFamily="18" charset="0"/>
                    <a:cs typeface="Times New Roman" panose="02020603050405020304" pitchFamily="18" charset="0"/>
                  </a:rPr>
                  <a:t>: 6/8</a:t>
                </a:r>
                <a:endParaRPr lang="en-US" sz="2800" b="1" dirty="0">
                  <a:latin typeface="Times New Roman" panose="02020603050405020304" pitchFamily="18" charset="0"/>
                  <a:cs typeface="Times New Roman" panose="02020603050405020304" pitchFamily="18" charset="0"/>
                </a:endParaRPr>
              </a:p>
              <a:p>
                <a:r>
                  <a:rPr lang="pt-BR" sz="2800" b="1" dirty="0">
                    <a:solidFill>
                      <a:srgbClr val="C00000"/>
                    </a:solidFill>
                    <a:latin typeface="Times New Roman" panose="02020603050405020304" pitchFamily="18" charset="0"/>
                    <a:cs typeface="Times New Roman" panose="02020603050405020304" pitchFamily="18" charset="0"/>
                  </a:rPr>
                  <a:t>- Gieo vần</a:t>
                </a:r>
                <a:r>
                  <a:rPr lang="pt-BR" sz="2800" b="1" dirty="0">
                    <a:latin typeface="Times New Roman" panose="02020603050405020304" pitchFamily="18" charset="0"/>
                    <a:cs typeface="Times New Roman" panose="02020603050405020304" pitchFamily="18" charset="0"/>
                  </a:rPr>
                  <a:t>: chân</a:t>
                </a:r>
                <a:endParaRPr lang="en-US" sz="2800" b="1" dirty="0">
                  <a:latin typeface="Times New Roman" panose="02020603050405020304" pitchFamily="18" charset="0"/>
                  <a:cs typeface="Times New Roman" panose="02020603050405020304" pitchFamily="18" charset="0"/>
                </a:endParaRPr>
              </a:p>
              <a:p>
                <a:r>
                  <a:rPr lang="pt-BR" sz="2800" b="1" dirty="0">
                    <a:solidFill>
                      <a:srgbClr val="C00000"/>
                    </a:solidFill>
                    <a:latin typeface="Times New Roman" panose="02020603050405020304" pitchFamily="18" charset="0"/>
                    <a:cs typeface="Times New Roman" panose="02020603050405020304" pitchFamily="18" charset="0"/>
                  </a:rPr>
                  <a:t>- Âm điệu</a:t>
                </a:r>
                <a:r>
                  <a:rPr lang="pt-BR" sz="2800" b="1" dirty="0">
                    <a:latin typeface="Times New Roman" panose="02020603050405020304" pitchFamily="18" charset="0"/>
                    <a:cs typeface="Times New Roman" panose="02020603050405020304" pitchFamily="18" charset="0"/>
                  </a:rPr>
                  <a:t>: tâm tình, nhắn nhủ chân thành, sâu lắng.</a:t>
                </a:r>
                <a:endParaRPr lang="en-US" sz="2800" b="1" dirty="0">
                  <a:latin typeface="Times New Roman" panose="02020603050405020304" pitchFamily="18" charset="0"/>
                  <a:cs typeface="Times New Roman" panose="02020603050405020304" pitchFamily="18" charset="0"/>
                </a:endParaRPr>
              </a:p>
              <a:p>
                <a:r>
                  <a:rPr lang="pt-BR" sz="2800" b="1" dirty="0">
                    <a:latin typeface="Times New Roman" panose="02020603050405020304" pitchFamily="18" charset="0"/>
                    <a:cs typeface="Times New Roman" panose="02020603050405020304" pitchFamily="18" charset="0"/>
                  </a:rPr>
                  <a:t>- </a:t>
                </a:r>
                <a:r>
                  <a:rPr lang="pt-BR" sz="2800" b="1" dirty="0">
                    <a:solidFill>
                      <a:srgbClr val="C00000"/>
                    </a:solidFill>
                    <a:latin typeface="Times New Roman" panose="02020603050405020304" pitchFamily="18" charset="0"/>
                    <a:cs typeface="Times New Roman" panose="02020603050405020304" pitchFamily="18" charset="0"/>
                  </a:rPr>
                  <a:t>Hình ảnh thơ</a:t>
                </a:r>
                <a:r>
                  <a:rPr lang="pt-BR" sz="2800" b="1" dirty="0">
                    <a:latin typeface="Times New Roman" panose="02020603050405020304" pitchFamily="18" charset="0"/>
                    <a:cs typeface="Times New Roman" panose="02020603050405020304" pitchFamily="18" charset="0"/>
                  </a:rPr>
                  <a:t>: truyền thống, quen thuộc.</a:t>
                </a:r>
                <a:endParaRPr lang="en-US" sz="2800" b="1" dirty="0">
                  <a:latin typeface="Times New Roman" panose="02020603050405020304" pitchFamily="18" charset="0"/>
                  <a:cs typeface="Times New Roman" panose="02020603050405020304" pitchFamily="18" charset="0"/>
                </a:endParaRPr>
              </a:p>
              <a:p>
                <a:r>
                  <a:rPr lang="pt-BR" sz="2800" b="1" dirty="0">
                    <a:latin typeface="Times New Roman" panose="02020603050405020304" pitchFamily="18" charset="0"/>
                    <a:cs typeface="Times New Roman" panose="02020603050405020304" pitchFamily="18" charset="0"/>
                  </a:rPr>
                  <a:t>-</a:t>
                </a:r>
                <a:r>
                  <a:rPr lang="pt-BR" sz="2800" b="1" dirty="0">
                    <a:solidFill>
                      <a:srgbClr val="C00000"/>
                    </a:solidFill>
                    <a:latin typeface="Times New Roman" panose="02020603050405020304" pitchFamily="18" charset="0"/>
                    <a:cs typeface="Times New Roman" panose="02020603050405020304" pitchFamily="18" charset="0"/>
                  </a:rPr>
                  <a:t> BPTT</a:t>
                </a:r>
                <a:r>
                  <a:rPr lang="pt-BR" sz="2800" b="1" dirty="0">
                    <a:latin typeface="Times New Roman" panose="02020603050405020304" pitchFamily="18" charset="0"/>
                    <a:cs typeface="Times New Roman" panose="02020603050405020304" pitchFamily="18" charset="0"/>
                  </a:rPr>
                  <a:t>: so sánh, ẩn dụ.</a:t>
                </a:r>
                <a:endParaRPr lang="en-US" sz="2800" b="1" dirty="0">
                  <a:latin typeface="Times New Roman" panose="02020603050405020304" pitchFamily="18" charset="0"/>
                  <a:cs typeface="Times New Roman" panose="02020603050405020304" pitchFamily="18" charset="0"/>
                </a:endParaRPr>
              </a:p>
            </p:txBody>
          </p:sp>
        </p:grpSp>
        <p:sp>
          <p:nvSpPr>
            <p:cNvPr id="15" name="矩形: 圆角 14">
              <a:extLst>
                <a:ext uri="{FF2B5EF4-FFF2-40B4-BE49-F238E27FC236}">
                  <a16:creationId xmlns="" xmlns:a16="http://schemas.microsoft.com/office/drawing/2014/main" id="{7589817A-73FD-457E-B54A-8839560ED650}"/>
                </a:ext>
              </a:extLst>
            </p:cNvPr>
            <p:cNvSpPr/>
            <p:nvPr/>
          </p:nvSpPr>
          <p:spPr>
            <a:xfrm>
              <a:off x="6529844" y="1873740"/>
              <a:ext cx="4186079" cy="2663223"/>
            </a:xfrm>
            <a:prstGeom prst="roundRect">
              <a:avLst>
                <a:gd name="adj" fmla="val 11280"/>
              </a:avLst>
            </a:prstGeom>
            <a:noFill/>
            <a:ln w="34925" cap="rnd">
              <a:solidFill>
                <a:srgbClr val="1F406A"/>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19" name="图片 18">
            <a:extLst>
              <a:ext uri="{FF2B5EF4-FFF2-40B4-BE49-F238E27FC236}">
                <a16:creationId xmlns="" xmlns:a16="http://schemas.microsoft.com/office/drawing/2014/main" id="{A6C40B36-55F5-4116-A0C0-78822BE01F63}"/>
              </a:ext>
            </a:extLst>
          </p:cNvPr>
          <p:cNvPicPr>
            <a:picLocks noChangeAspect="1"/>
          </p:cNvPicPr>
          <p:nvPr/>
        </p:nvPicPr>
        <p:blipFill rotWithShape="1">
          <a:blip r:embed="rId4">
            <a:extLst>
              <a:ext uri="{28A0092B-C50C-407E-A947-70E740481C1C}">
                <a14:useLocalDpi xmlns:a14="http://schemas.microsoft.com/office/drawing/2010/main" val="0"/>
              </a:ext>
            </a:extLst>
          </a:blip>
          <a:srcRect l="77298" t="33846"/>
          <a:stretch/>
        </p:blipFill>
        <p:spPr>
          <a:xfrm>
            <a:off x="9424220" y="3505201"/>
            <a:ext cx="2767781" cy="3352801"/>
          </a:xfrm>
          <a:prstGeom prst="rect">
            <a:avLst/>
          </a:prstGeom>
        </p:spPr>
      </p:pic>
    </p:spTree>
    <p:extLst>
      <p:ext uri="{BB962C8B-B14F-4D97-AF65-F5344CB8AC3E}">
        <p14:creationId xmlns:p14="http://schemas.microsoft.com/office/powerpoint/2010/main" val="1000464563"/>
      </p:ext>
    </p:extLst>
  </p:cSld>
  <p:clrMapOvr>
    <a:masterClrMapping/>
  </p:clrMapOvr>
  <mc:AlternateContent xmlns:mc="http://schemas.openxmlformats.org/markup-compatibility/2006" xmlns:p14="http://schemas.microsoft.com/office/powerpoint/2010/main">
    <mc:Choice Requires="p14">
      <p:transition spd="slow" p14:dur="3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 xmlns:a16="http://schemas.microsoft.com/office/drawing/2014/main" id="{AEAE8CC4-58F4-4BC5-8E7D-CA46D1A05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703" y="392056"/>
            <a:ext cx="7680716" cy="4979880"/>
          </a:xfrm>
          <a:prstGeom prst="rect">
            <a:avLst/>
          </a:prstGeom>
          <a:effectLst>
            <a:outerShdw blurRad="50800" dist="38100" dir="2700000" algn="tl" rotWithShape="0">
              <a:prstClr val="black">
                <a:alpha val="40000"/>
              </a:prstClr>
            </a:outerShdw>
          </a:effectLst>
        </p:spPr>
      </p:pic>
      <p:grpSp>
        <p:nvGrpSpPr>
          <p:cNvPr id="4" name="组合 4">
            <a:extLst>
              <a:ext uri="{FF2B5EF4-FFF2-40B4-BE49-F238E27FC236}">
                <a16:creationId xmlns="" xmlns:a16="http://schemas.microsoft.com/office/drawing/2014/main" id="{A20E13A7-82D9-415C-A34A-9564B84D3C62}"/>
              </a:ext>
            </a:extLst>
          </p:cNvPr>
          <p:cNvGrpSpPr/>
          <p:nvPr/>
        </p:nvGrpSpPr>
        <p:grpSpPr>
          <a:xfrm>
            <a:off x="14351" y="366771"/>
            <a:ext cx="12177652" cy="6520372"/>
            <a:chOff x="10761" y="275078"/>
            <a:chExt cx="9133239" cy="4890279"/>
          </a:xfrm>
        </p:grpSpPr>
        <p:pic>
          <p:nvPicPr>
            <p:cNvPr id="48" name="图片 47">
              <a:extLst>
                <a:ext uri="{FF2B5EF4-FFF2-40B4-BE49-F238E27FC236}">
                  <a16:creationId xmlns="" xmlns:a16="http://schemas.microsoft.com/office/drawing/2014/main" id="{21EFB39B-8DB4-4625-AB5D-5C8B21242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1" y="2183354"/>
              <a:ext cx="9133239" cy="2982003"/>
            </a:xfrm>
            <a:prstGeom prst="rect">
              <a:avLst/>
            </a:prstGeom>
          </p:spPr>
        </p:pic>
        <p:pic>
          <p:nvPicPr>
            <p:cNvPr id="51" name="图片 50">
              <a:extLst>
                <a:ext uri="{FF2B5EF4-FFF2-40B4-BE49-F238E27FC236}">
                  <a16:creationId xmlns="" xmlns:a16="http://schemas.microsoft.com/office/drawing/2014/main" id="{18A64129-ADB2-4F8B-A96F-EFEAEC0EE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00" y="627534"/>
              <a:ext cx="1912419" cy="2034488"/>
            </a:xfrm>
            <a:prstGeom prst="rect">
              <a:avLst/>
            </a:prstGeom>
          </p:spPr>
        </p:pic>
        <p:pic>
          <p:nvPicPr>
            <p:cNvPr id="55" name="图片 54">
              <a:extLst>
                <a:ext uri="{FF2B5EF4-FFF2-40B4-BE49-F238E27FC236}">
                  <a16:creationId xmlns="" xmlns:a16="http://schemas.microsoft.com/office/drawing/2014/main" id="{BE3C4967-E637-4D54-86A6-381709160C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05320">
              <a:off x="4402992" y="386088"/>
              <a:ext cx="2846597" cy="2017609"/>
            </a:xfrm>
            <a:prstGeom prst="rect">
              <a:avLst/>
            </a:prstGeom>
          </p:spPr>
        </p:pic>
        <p:pic>
          <p:nvPicPr>
            <p:cNvPr id="56" name="图片 55">
              <a:extLst>
                <a:ext uri="{FF2B5EF4-FFF2-40B4-BE49-F238E27FC236}">
                  <a16:creationId xmlns="" xmlns:a16="http://schemas.microsoft.com/office/drawing/2014/main" id="{7CBC3F28-9FA3-40A0-B76F-48E57F202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0376" y="275078"/>
              <a:ext cx="883847" cy="914324"/>
            </a:xfrm>
            <a:prstGeom prst="rect">
              <a:avLst/>
            </a:prstGeom>
          </p:spPr>
        </p:pic>
        <p:pic>
          <p:nvPicPr>
            <p:cNvPr id="57" name="图片 56">
              <a:extLst>
                <a:ext uri="{FF2B5EF4-FFF2-40B4-BE49-F238E27FC236}">
                  <a16:creationId xmlns="" xmlns:a16="http://schemas.microsoft.com/office/drawing/2014/main" id="{34CD878B-557E-4F6E-A451-BEA5948848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2463" y="1356502"/>
              <a:ext cx="572977" cy="871656"/>
            </a:xfrm>
            <a:prstGeom prst="rect">
              <a:avLst/>
            </a:prstGeom>
          </p:spPr>
        </p:pic>
      </p:grpSp>
      <p:grpSp>
        <p:nvGrpSpPr>
          <p:cNvPr id="5" name="组合 5">
            <a:extLst>
              <a:ext uri="{FF2B5EF4-FFF2-40B4-BE49-F238E27FC236}">
                <a16:creationId xmlns="" xmlns:a16="http://schemas.microsoft.com/office/drawing/2014/main" id="{ABEFFC11-4FD3-4721-896F-8867904BD4C3}"/>
              </a:ext>
            </a:extLst>
          </p:cNvPr>
          <p:cNvGrpSpPr/>
          <p:nvPr/>
        </p:nvGrpSpPr>
        <p:grpSpPr>
          <a:xfrm>
            <a:off x="3556000" y="2006594"/>
            <a:ext cx="5006133" cy="2389662"/>
            <a:chOff x="1979712" y="1635646"/>
            <a:chExt cx="2448272" cy="555198"/>
          </a:xfrm>
        </p:grpSpPr>
        <p:sp>
          <p:nvSpPr>
            <p:cNvPr id="2" name="矩形: 圆角 1">
              <a:extLst>
                <a:ext uri="{FF2B5EF4-FFF2-40B4-BE49-F238E27FC236}">
                  <a16:creationId xmlns="" xmlns:a16="http://schemas.microsoft.com/office/drawing/2014/main" id="{C648AF03-B5D3-4F1F-84B5-41F2B9AF5477}"/>
                </a:ext>
              </a:extLst>
            </p:cNvPr>
            <p:cNvSpPr/>
            <p:nvPr/>
          </p:nvSpPr>
          <p:spPr>
            <a:xfrm>
              <a:off x="1979712" y="1635646"/>
              <a:ext cx="2448272" cy="54291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文本框 2">
              <a:extLst>
                <a:ext uri="{FF2B5EF4-FFF2-40B4-BE49-F238E27FC236}">
                  <a16:creationId xmlns="" xmlns:a16="http://schemas.microsoft.com/office/drawing/2014/main" id="{0476C74E-B3FE-4DBD-B1CB-D1C5C98C2477}"/>
                </a:ext>
              </a:extLst>
            </p:cNvPr>
            <p:cNvSpPr txBox="1"/>
            <p:nvPr/>
          </p:nvSpPr>
          <p:spPr>
            <a:xfrm>
              <a:off x="1979712" y="1654544"/>
              <a:ext cx="2434709" cy="536300"/>
            </a:xfrm>
            <a:prstGeom prst="rect">
              <a:avLst/>
            </a:prstGeom>
            <a:noFill/>
          </p:spPr>
          <p:txBody>
            <a:bodyPr wrap="square" rtlCol="0">
              <a:spAutoFit/>
            </a:bodyPr>
            <a:lstStyle/>
            <a:p>
              <a:pPr algn="ctr"/>
              <a:r>
                <a:rPr lang="en-US" altLang="zh-CN" sz="7200" b="1" dirty="0">
                  <a:latin typeface="Times New Roman" pitchFamily="18" charset="0"/>
                  <a:ea typeface="微软雅黑" panose="020B0503020204020204" pitchFamily="34" charset="-122"/>
                  <a:cs typeface="Times New Roman" pitchFamily="18" charset="0"/>
                </a:rPr>
                <a:t>IV. </a:t>
              </a:r>
              <a:r>
                <a:rPr lang="en-US" altLang="zh-CN" sz="7200" b="1" dirty="0" err="1">
                  <a:latin typeface="Times New Roman" pitchFamily="18" charset="0"/>
                  <a:ea typeface="微软雅黑" panose="020B0503020204020204" pitchFamily="34" charset="-122"/>
                  <a:cs typeface="Times New Roman" pitchFamily="18" charset="0"/>
                </a:rPr>
                <a:t>Luyện</a:t>
              </a:r>
              <a:r>
                <a:rPr lang="en-US" altLang="zh-CN" sz="7200" b="1" dirty="0">
                  <a:latin typeface="Times New Roman" pitchFamily="18" charset="0"/>
                  <a:ea typeface="微软雅黑" panose="020B0503020204020204" pitchFamily="34" charset="-122"/>
                  <a:cs typeface="Times New Roman" pitchFamily="18" charset="0"/>
                </a:rPr>
                <a:t> </a:t>
              </a:r>
              <a:r>
                <a:rPr lang="en-US" altLang="zh-CN" sz="7200" b="1" dirty="0" err="1">
                  <a:latin typeface="Times New Roman" pitchFamily="18" charset="0"/>
                  <a:ea typeface="微软雅黑" panose="020B0503020204020204" pitchFamily="34" charset="-122"/>
                  <a:cs typeface="Times New Roman" pitchFamily="18" charset="0"/>
                </a:rPr>
                <a:t>tập</a:t>
              </a:r>
              <a:endParaRPr lang="zh-CN" altLang="en-US" sz="7200" b="1" dirty="0">
                <a:latin typeface="Times New Roman" pitchFamily="18" charset="0"/>
                <a:ea typeface="微软雅黑" panose="020B0503020204020204" pitchFamily="34" charset="-122"/>
                <a:cs typeface="Times New Roman" pitchFamily="18" charset="0"/>
              </a:endParaRPr>
            </a:p>
          </p:txBody>
        </p:sp>
      </p:grpSp>
    </p:spTree>
    <p:extLst>
      <p:ext uri="{BB962C8B-B14F-4D97-AF65-F5344CB8AC3E}">
        <p14:creationId xmlns:p14="http://schemas.microsoft.com/office/powerpoint/2010/main" val="323529736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500"/>
                                        <p:tgtEl>
                                          <p:spTgt spid="4"/>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32" name="图片 31">
            <a:extLst>
              <a:ext uri="{FF2B5EF4-FFF2-40B4-BE49-F238E27FC236}">
                <a16:creationId xmlns="" xmlns:a16="http://schemas.microsoft.com/office/drawing/2014/main" id="{B7D1EA9C-7DBE-4337-B1AE-DADC9D8E5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263525"/>
            <a:ext cx="11607800" cy="6302375"/>
          </a:xfrm>
          <a:prstGeom prst="rect">
            <a:avLst/>
          </a:prstGeom>
        </p:spPr>
      </p:pic>
      <p:grpSp>
        <p:nvGrpSpPr>
          <p:cNvPr id="2" name="组合 1"/>
          <p:cNvGrpSpPr/>
          <p:nvPr/>
        </p:nvGrpSpPr>
        <p:grpSpPr>
          <a:xfrm>
            <a:off x="0" y="0"/>
            <a:ext cx="12192000" cy="6858000"/>
            <a:chOff x="0" y="0"/>
            <a:chExt cx="12192000" cy="685800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63051"/>
              <a:ext cx="3410857" cy="21949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grpSp>
      <p:sp>
        <p:nvSpPr>
          <p:cNvPr id="33" name="TextBox 32"/>
          <p:cNvSpPr txBox="1"/>
          <p:nvPr/>
        </p:nvSpPr>
        <p:spPr>
          <a:xfrm>
            <a:off x="292099" y="1183151"/>
            <a:ext cx="10725623" cy="1569660"/>
          </a:xfrm>
          <a:prstGeom prst="rect">
            <a:avLst/>
          </a:prstGeom>
          <a:noFill/>
        </p:spPr>
        <p:txBody>
          <a:bodyPr wrap="square" rtlCol="0">
            <a:spAutoFit/>
          </a:bodyPr>
          <a:lstStyle/>
          <a:p>
            <a:pPr algn="ctr"/>
            <a:r>
              <a:rPr lang="en-US" sz="4800" b="1" dirty="0" err="1">
                <a:latin typeface="Times New Roman" pitchFamily="18" charset="0"/>
                <a:cs typeface="Times New Roman" pitchFamily="18" charset="0"/>
              </a:rPr>
              <a:t>Đọc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một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số</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bài</a:t>
            </a:r>
            <a:r>
              <a:rPr lang="en-US" sz="4800" b="1" dirty="0">
                <a:latin typeface="Times New Roman" pitchFamily="18" charset="0"/>
                <a:cs typeface="Times New Roman" pitchFamily="18" charset="0"/>
              </a:rPr>
              <a:t> ca </a:t>
            </a:r>
            <a:r>
              <a:rPr lang="en-US" sz="4800" b="1" dirty="0" err="1">
                <a:latin typeface="Times New Roman" pitchFamily="18" charset="0"/>
                <a:cs typeface="Times New Roman" pitchFamily="18" charset="0"/>
              </a:rPr>
              <a:t>dao</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dân</a:t>
            </a:r>
            <a:r>
              <a:rPr lang="en-US" sz="4800" b="1" dirty="0">
                <a:latin typeface="Times New Roman" pitchFamily="18" charset="0"/>
                <a:cs typeface="Times New Roman" pitchFamily="18" charset="0"/>
              </a:rPr>
              <a:t> ca </a:t>
            </a:r>
            <a:r>
              <a:rPr lang="en-US" sz="4800" b="1" dirty="0" err="1">
                <a:latin typeface="Times New Roman" pitchFamily="18" charset="0"/>
                <a:cs typeface="Times New Roman" pitchFamily="18" charset="0"/>
              </a:rPr>
              <a:t>nào</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nói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về</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tình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cảm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gia</a:t>
            </a:r>
            <a:r>
              <a:rPr lang="en-US" sz="4800" b="1" dirty="0">
                <a:latin typeface="Times New Roman" pitchFamily="18" charset="0"/>
                <a:cs typeface="Times New Roman" pitchFamily="18" charset="0"/>
              </a:rPr>
              <a:t> đình </a:t>
            </a:r>
            <a:r>
              <a:rPr lang="en-US" sz="4800" b="1" dirty="0" err="1">
                <a:latin typeface="Times New Roman" pitchFamily="18" charset="0"/>
                <a:cs typeface="Times New Roman" pitchFamily="18" charset="0"/>
              </a:rPr>
              <a:t>mà</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em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biết</a:t>
            </a:r>
            <a:r>
              <a:rPr lang="en-US" sz="4800" b="1" dirty="0">
                <a:latin typeface="Times New Roman" pitchFamily="18" charset="0"/>
                <a:cs typeface="Times New Roman" pitchFamily="18" charset="0"/>
              </a:rPr>
              <a:t>.</a:t>
            </a:r>
          </a:p>
        </p:txBody>
      </p:sp>
      <p:pic>
        <p:nvPicPr>
          <p:cNvPr id="34" name="Picture 33" descr="—Pngtree—cartoon happy family_2508312.png"/>
          <p:cNvPicPr>
            <a:picLocks noChangeAspect="1"/>
          </p:cNvPicPr>
          <p:nvPr/>
        </p:nvPicPr>
        <p:blipFill>
          <a:blip r:embed="rId6"/>
          <a:stretch>
            <a:fillRect/>
          </a:stretch>
        </p:blipFill>
        <p:spPr>
          <a:xfrm>
            <a:off x="750626" y="2714626"/>
            <a:ext cx="11441373" cy="4143375"/>
          </a:xfrm>
          <a:prstGeom prst="rect">
            <a:avLst/>
          </a:prstGeom>
        </p:spPr>
      </p:pic>
    </p:spTree>
    <p:extLst>
      <p:ext uri="{BB962C8B-B14F-4D97-AF65-F5344CB8AC3E}">
        <p14:creationId xmlns:p14="http://schemas.microsoft.com/office/powerpoint/2010/main" val="1885951805"/>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circle(in)">
                                      <p:cBhvr>
                                        <p:cTn id="1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37210" y="1247721"/>
            <a:ext cx="6117700" cy="923330"/>
          </a:xfrm>
          <a:prstGeom prst="rect">
            <a:avLst/>
          </a:prstGeom>
          <a:noFill/>
        </p:spPr>
        <p:txBody>
          <a:bodyPr wrap="none" rtlCol="0">
            <a:spAutoFit/>
          </a:bodyPr>
          <a:lstStyle/>
          <a:p>
            <a:pPr algn="ctr"/>
            <a:r>
              <a:rPr lang="en-US" sz="5400" b="1" dirty="0">
                <a:solidFill>
                  <a:srgbClr val="7030A0"/>
                </a:solidFill>
                <a:latin typeface="UTM Azuki" panose="02040603050506020204" pitchFamily="18" charset="0"/>
              </a:rPr>
              <a:t>TRÒ CHƠI TỔNG KẾT</a:t>
            </a:r>
          </a:p>
        </p:txBody>
      </p:sp>
      <p:pic>
        <p:nvPicPr>
          <p:cNvPr id="3076" name="Picture 4" descr="C:\Users\ADMIN\Desktop\Tai nguyen thiet ke tro choi\Bảng gỗ\bat dau.png">
            <a:hlinkClick r:id="" action="ppaction://hlinkshowjump?jump=nextslide"/>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556743161"/>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01" y="3542419"/>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3675599"/>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999" y="1942650"/>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200" y="2921000"/>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6" y="2862339"/>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4400" y="2794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08392" y="2663848"/>
            <a:ext cx="2245208" cy="76515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600" y="-25399"/>
            <a:ext cx="789064" cy="76635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747882" y="2692926"/>
            <a:ext cx="1020367" cy="8928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4000" y="-25399"/>
            <a:ext cx="812800" cy="8071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4911101" y="-25589"/>
            <a:ext cx="1083300" cy="91458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61297" y="3937001"/>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 action="ppaction://noaction"/>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45573" y="685800"/>
            <a:ext cx="1051432"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8" action="ppaction://hlinksldjump"/>
          </p:cNvPr>
          <p:cNvPicPr>
            <a:picLocks noChangeAspect="1" noChangeArrowheads="1"/>
          </p:cNvPicPr>
          <p:nvPr/>
        </p:nvPicPr>
        <p:blipFill>
          <a:blip r:embed="rId49">
            <a:extLst>
              <a:ext uri="{BEBA8EAE-BF5A-486C-A8C5-ECC9F3942E4B}">
                <a14:imgProps xmlns:a14="http://schemas.microsoft.com/office/drawing/2010/main">
                  <a14:imgLayer r:embed="rId5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1" action="ppaction://hlinksldjump"/>
          </p:cNvPr>
          <p:cNvPicPr>
            <a:picLocks noChangeAspect="1" noChangeArrowheads="1"/>
          </p:cNvPicPr>
          <p:nvPr/>
        </p:nvPicPr>
        <p:blipFill>
          <a:blip r:embed="rId52">
            <a:extLst>
              <a:ext uri="{BEBA8EAE-BF5A-486C-A8C5-ECC9F3942E4B}">
                <a14:imgProps xmlns:a14="http://schemas.microsoft.com/office/drawing/2010/main">
                  <a14:imgLayer r:embed="rId53">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4" action="ppaction://hlinksldjump"/>
          </p:cNvPr>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885" y="703762"/>
            <a:ext cx="1005115" cy="107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138112"/>
      </p:ext>
    </p:extLst>
  </p:cSld>
  <p:clrMapOvr>
    <a:masterClrMapping/>
  </p:clrMapOvr>
  <p:transition spd="slow" advClick="0">
    <p:comb/>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4597400"/>
            <a:ext cx="11379199" cy="873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20801" y="381000"/>
            <a:ext cx="9347200" cy="3539046"/>
          </a:xfrm>
          <a:prstGeom prst="rect">
            <a:avLst/>
          </a:prstGeom>
          <a:noFill/>
        </p:spPr>
        <p:txBody>
          <a:bodyPr wrap="square" rtlCol="0">
            <a:spAutoFit/>
          </a:bodyPr>
          <a:lstStyle/>
          <a:p>
            <a:pPr lvl="0" eaLnBrk="0" fontAlgn="base" hangingPunct="0">
              <a:spcBef>
                <a:spcPct val="0"/>
              </a:spcBef>
              <a:spcAft>
                <a:spcPct val="0"/>
              </a:spcAft>
            </a:pPr>
            <a:r>
              <a:rPr lang="en-US" sz="3733" dirty="0" err="1">
                <a:solidFill>
                  <a:schemeClr val="bg1"/>
                </a:solidFill>
                <a:latin typeface="Times New Roman" pitchFamily="18" charset="0"/>
                <a:ea typeface="Times New Roman" pitchFamily="18" charset="0"/>
                <a:cs typeface="Times New Roman" pitchFamily="18" charset="0"/>
              </a:rPr>
              <a:t>Tâm</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trạng</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của</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người</a:t>
            </a:r>
            <a:r>
              <a:rPr lang="en-US" sz="3733" dirty="0">
                <a:solidFill>
                  <a:schemeClr val="bg1"/>
                </a:solidFill>
                <a:latin typeface="Times New Roman" pitchFamily="18" charset="0"/>
                <a:ea typeface="Times New Roman" pitchFamily="18" charset="0"/>
                <a:cs typeface="Times New Roman" pitchFamily="18" charset="0"/>
              </a:rPr>
              <a:t> con </a:t>
            </a:r>
            <a:r>
              <a:rPr lang="en-US" sz="3733" dirty="0" err="1">
                <a:solidFill>
                  <a:schemeClr val="bg1"/>
                </a:solidFill>
                <a:latin typeface="Times New Roman" pitchFamily="18" charset="0"/>
                <a:ea typeface="Times New Roman" pitchFamily="18" charset="0"/>
                <a:cs typeface="Times New Roman" pitchFamily="18" charset="0"/>
              </a:rPr>
              <a:t>gái</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trong</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bài</a:t>
            </a:r>
            <a:r>
              <a:rPr lang="en-US" sz="3733" dirty="0">
                <a:solidFill>
                  <a:schemeClr val="bg1"/>
                </a:solidFill>
                <a:latin typeface="Times New Roman" pitchFamily="18" charset="0"/>
                <a:ea typeface="Times New Roman" pitchFamily="18" charset="0"/>
                <a:cs typeface="Times New Roman" pitchFamily="18" charset="0"/>
              </a:rPr>
              <a:t> ca </a:t>
            </a:r>
            <a:r>
              <a:rPr lang="en-US" sz="3733" dirty="0" err="1">
                <a:solidFill>
                  <a:schemeClr val="bg1"/>
                </a:solidFill>
                <a:latin typeface="Times New Roman" pitchFamily="18" charset="0"/>
                <a:ea typeface="Times New Roman" pitchFamily="18" charset="0"/>
                <a:cs typeface="Times New Roman" pitchFamily="18" charset="0"/>
              </a:rPr>
              <a:t>dao</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số</a:t>
            </a:r>
            <a:r>
              <a:rPr lang="en-US" sz="3733" dirty="0">
                <a:solidFill>
                  <a:schemeClr val="bg1"/>
                </a:solidFill>
                <a:latin typeface="Times New Roman" pitchFamily="18" charset="0"/>
                <a:ea typeface="Times New Roman" pitchFamily="18" charset="0"/>
                <a:cs typeface="Times New Roman" pitchFamily="18" charset="0"/>
              </a:rPr>
              <a:t> 2 </a:t>
            </a:r>
            <a:r>
              <a:rPr lang="en-US" sz="3733" dirty="0" err="1">
                <a:solidFill>
                  <a:schemeClr val="bg1"/>
                </a:solidFill>
                <a:latin typeface="Times New Roman" pitchFamily="18" charset="0"/>
                <a:ea typeface="Times New Roman" pitchFamily="18" charset="0"/>
                <a:cs typeface="Times New Roman" pitchFamily="18" charset="0"/>
              </a:rPr>
              <a:t>là</a:t>
            </a:r>
            <a:r>
              <a:rPr lang="en-US" sz="3733" dirty="0">
                <a:solidFill>
                  <a:schemeClr val="bg1"/>
                </a:solidFill>
                <a:latin typeface="Times New Roman" pitchFamily="18" charset="0"/>
                <a:ea typeface="Times New Roman" pitchFamily="18" charset="0"/>
                <a:cs typeface="Times New Roman" pitchFamily="18" charset="0"/>
              </a:rPr>
              <a:t>:</a:t>
            </a:r>
            <a:endParaRPr lang="en-US" sz="1067" dirty="0">
              <a:solidFill>
                <a:schemeClr val="bg1"/>
              </a:solidFill>
              <a:latin typeface="Times New Roman" pitchFamily="18" charset="0"/>
              <a:cs typeface="Times New Roman" pitchFamily="18" charset="0"/>
            </a:endParaRPr>
          </a:p>
          <a:p>
            <a:pPr lvl="0" eaLnBrk="0" fontAlgn="base" hangingPunct="0">
              <a:spcBef>
                <a:spcPct val="0"/>
              </a:spcBef>
              <a:spcAft>
                <a:spcPct val="0"/>
              </a:spcAft>
            </a:pPr>
            <a:r>
              <a:rPr lang="en-US" sz="3733" dirty="0">
                <a:solidFill>
                  <a:schemeClr val="bg1"/>
                </a:solidFill>
                <a:latin typeface="Times New Roman" pitchFamily="18" charset="0"/>
                <a:ea typeface="Times New Roman" pitchFamily="18" charset="0"/>
                <a:cs typeface="Times New Roman" pitchFamily="18" charset="0"/>
              </a:rPr>
              <a:t>A. </a:t>
            </a:r>
            <a:r>
              <a:rPr lang="en-US" sz="3733" dirty="0" err="1">
                <a:solidFill>
                  <a:schemeClr val="bg1"/>
                </a:solidFill>
                <a:latin typeface="Times New Roman" pitchFamily="18" charset="0"/>
                <a:ea typeface="Times New Roman" pitchFamily="18" charset="0"/>
                <a:cs typeface="Times New Roman" pitchFamily="18" charset="0"/>
              </a:rPr>
              <a:t>Thương</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người</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mẹ</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đã</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mất</a:t>
            </a:r>
            <a:r>
              <a:rPr lang="en-US" sz="3733" dirty="0">
                <a:solidFill>
                  <a:schemeClr val="bg1"/>
                </a:solidFill>
                <a:latin typeface="Times New Roman" pitchFamily="18" charset="0"/>
                <a:ea typeface="Times New Roman" pitchFamily="18" charset="0"/>
                <a:cs typeface="Times New Roman" pitchFamily="18" charset="0"/>
              </a:rPr>
              <a:t>.                 </a:t>
            </a:r>
          </a:p>
          <a:p>
            <a:pPr lvl="0" eaLnBrk="0" fontAlgn="base" hangingPunct="0">
              <a:spcBef>
                <a:spcPct val="0"/>
              </a:spcBef>
              <a:spcAft>
                <a:spcPct val="0"/>
              </a:spcAft>
            </a:pPr>
            <a:r>
              <a:rPr lang="en-US" sz="3733" dirty="0">
                <a:solidFill>
                  <a:schemeClr val="bg1"/>
                </a:solidFill>
                <a:latin typeface="Times New Roman" pitchFamily="18" charset="0"/>
                <a:ea typeface="Times New Roman" pitchFamily="18" charset="0"/>
                <a:cs typeface="Times New Roman" pitchFamily="18" charset="0"/>
              </a:rPr>
              <a:t>B. </a:t>
            </a:r>
            <a:r>
              <a:rPr lang="en-US" sz="3733" dirty="0" err="1">
                <a:solidFill>
                  <a:schemeClr val="bg1"/>
                </a:solidFill>
                <a:latin typeface="Times New Roman" pitchFamily="18" charset="0"/>
                <a:ea typeface="Times New Roman" pitchFamily="18" charset="0"/>
                <a:cs typeface="Times New Roman" pitchFamily="18" charset="0"/>
              </a:rPr>
              <a:t>Nhớ</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về</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thời</a:t>
            </a:r>
            <a:r>
              <a:rPr lang="en-US" sz="3733" dirty="0">
                <a:solidFill>
                  <a:schemeClr val="bg1"/>
                </a:solidFill>
                <a:latin typeface="Times New Roman" pitchFamily="18" charset="0"/>
                <a:ea typeface="Times New Roman" pitchFamily="18" charset="0"/>
                <a:cs typeface="Times New Roman" pitchFamily="18" charset="0"/>
              </a:rPr>
              <a:t> con </a:t>
            </a:r>
            <a:r>
              <a:rPr lang="en-US" sz="3733" dirty="0" err="1">
                <a:solidFill>
                  <a:schemeClr val="bg1"/>
                </a:solidFill>
                <a:latin typeface="Times New Roman" pitchFamily="18" charset="0"/>
                <a:ea typeface="Times New Roman" pitchFamily="18" charset="0"/>
                <a:cs typeface="Times New Roman" pitchFamily="18" charset="0"/>
              </a:rPr>
              <a:t>gái</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đã</a:t>
            </a:r>
            <a:r>
              <a:rPr lang="en-US" sz="3733" dirty="0">
                <a:solidFill>
                  <a:schemeClr val="bg1"/>
                </a:solidFill>
                <a:latin typeface="Times New Roman" pitchFamily="18" charset="0"/>
                <a:ea typeface="Times New Roman" pitchFamily="18" charset="0"/>
                <a:cs typeface="Times New Roman" pitchFamily="18" charset="0"/>
              </a:rPr>
              <a:t> qua.</a:t>
            </a:r>
            <a:endParaRPr lang="en-US" sz="1067" dirty="0">
              <a:solidFill>
                <a:schemeClr val="bg1"/>
              </a:solidFill>
              <a:latin typeface="Times New Roman" pitchFamily="18" charset="0"/>
              <a:cs typeface="Times New Roman" pitchFamily="18" charset="0"/>
            </a:endParaRPr>
          </a:p>
          <a:p>
            <a:pPr lvl="0" eaLnBrk="0" fontAlgn="base" hangingPunct="0">
              <a:spcBef>
                <a:spcPct val="0"/>
              </a:spcBef>
              <a:spcAft>
                <a:spcPct val="0"/>
              </a:spcAft>
            </a:pPr>
            <a:r>
              <a:rPr lang="en-US" sz="3733" dirty="0">
                <a:solidFill>
                  <a:schemeClr val="bg1"/>
                </a:solidFill>
                <a:latin typeface="Times New Roman" pitchFamily="18" charset="0"/>
                <a:ea typeface="Times New Roman" pitchFamily="18" charset="0"/>
                <a:cs typeface="Times New Roman" pitchFamily="18" charset="0"/>
              </a:rPr>
              <a:t>C. </a:t>
            </a:r>
            <a:r>
              <a:rPr lang="en-US" sz="3733" dirty="0" err="1">
                <a:solidFill>
                  <a:schemeClr val="bg1"/>
                </a:solidFill>
                <a:latin typeface="Times New Roman" pitchFamily="18" charset="0"/>
                <a:ea typeface="Times New Roman" pitchFamily="18" charset="0"/>
                <a:cs typeface="Times New Roman" pitchFamily="18" charset="0"/>
              </a:rPr>
              <a:t>Nỗi</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buồn</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nhớ</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quê</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nhớ</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mẹ</a:t>
            </a:r>
            <a:r>
              <a:rPr lang="en-US" sz="3733" dirty="0">
                <a:solidFill>
                  <a:schemeClr val="bg1"/>
                </a:solidFill>
                <a:latin typeface="Times New Roman" pitchFamily="18" charset="0"/>
                <a:ea typeface="Times New Roman" pitchFamily="18" charset="0"/>
                <a:cs typeface="Times New Roman" pitchFamily="18" charset="0"/>
              </a:rPr>
              <a:t>.               </a:t>
            </a:r>
          </a:p>
          <a:p>
            <a:pPr lvl="0" eaLnBrk="0" fontAlgn="base" hangingPunct="0">
              <a:spcBef>
                <a:spcPct val="0"/>
              </a:spcBef>
              <a:spcAft>
                <a:spcPct val="0"/>
              </a:spcAft>
            </a:pPr>
            <a:r>
              <a:rPr lang="en-US" sz="3733" dirty="0">
                <a:solidFill>
                  <a:schemeClr val="bg1"/>
                </a:solidFill>
                <a:latin typeface="Times New Roman" pitchFamily="18" charset="0"/>
                <a:ea typeface="Times New Roman" pitchFamily="18" charset="0"/>
                <a:cs typeface="Times New Roman" pitchFamily="18" charset="0"/>
              </a:rPr>
              <a:t>D. </a:t>
            </a:r>
            <a:r>
              <a:rPr lang="en-US" sz="3733" dirty="0" err="1">
                <a:solidFill>
                  <a:schemeClr val="bg1"/>
                </a:solidFill>
                <a:latin typeface="Times New Roman" pitchFamily="18" charset="0"/>
                <a:ea typeface="Times New Roman" pitchFamily="18" charset="0"/>
                <a:cs typeface="Times New Roman" pitchFamily="18" charset="0"/>
              </a:rPr>
              <a:t>Đau</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khổ</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cho</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thân</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phận</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mình</a:t>
            </a:r>
            <a:r>
              <a:rPr lang="en-US" sz="3733" dirty="0">
                <a:solidFill>
                  <a:schemeClr val="bg1"/>
                </a:solidFill>
                <a:latin typeface="Times New Roman" pitchFamily="18" charset="0"/>
                <a:ea typeface="Times New Roman" pitchFamily="18" charset="0"/>
                <a:cs typeface="Times New Roman" pitchFamily="18" charset="0"/>
              </a:rPr>
              <a:t>.</a:t>
            </a:r>
            <a:endParaRPr lang="en-US" sz="1067" dirty="0">
              <a:solidFill>
                <a:schemeClr val="bg1"/>
              </a:solidFill>
              <a:latin typeface="Times New Roman" pitchFamily="18" charset="0"/>
              <a:cs typeface="Times New Roman" pitchFamily="18" charset="0"/>
            </a:endParaRPr>
          </a:p>
        </p:txBody>
      </p:sp>
      <p:sp>
        <p:nvSpPr>
          <p:cNvPr id="5" name="TextBox 4"/>
          <p:cNvSpPr txBox="1"/>
          <p:nvPr/>
        </p:nvSpPr>
        <p:spPr>
          <a:xfrm>
            <a:off x="4764024" y="4032504"/>
            <a:ext cx="1331976" cy="1569660"/>
          </a:xfrm>
          <a:prstGeom prst="rect">
            <a:avLst/>
          </a:prstGeom>
          <a:noFill/>
        </p:spPr>
        <p:txBody>
          <a:bodyPr wrap="square" rtlCol="0">
            <a:spAutoFit/>
          </a:bodyPr>
          <a:lstStyle/>
          <a:p>
            <a:r>
              <a:rPr lang="en-US" sz="9600" b="1" dirty="0">
                <a:solidFill>
                  <a:srgbClr val="0000FF"/>
                </a:solidFill>
              </a:rPr>
              <a:t>C</a:t>
            </a: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44844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4902200"/>
            <a:ext cx="11379199" cy="9245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20800" y="366792"/>
            <a:ext cx="9448800" cy="3539430"/>
          </a:xfrm>
          <a:prstGeom prst="rect">
            <a:avLst/>
          </a:prstGeom>
          <a:noFill/>
        </p:spPr>
        <p:txBody>
          <a:bodyPr wrap="square" rtlCol="0">
            <a:spAutoFit/>
          </a:bodyPr>
          <a:lstStyle/>
          <a:p>
            <a:pPr lvl="0" eaLnBrk="0" fontAlgn="base" hangingPunct="0">
              <a:spcBef>
                <a:spcPct val="0"/>
              </a:spcBef>
              <a:spcAft>
                <a:spcPct val="0"/>
              </a:spcAft>
            </a:pPr>
            <a:r>
              <a:rPr lang="en-US" sz="3200" dirty="0" err="1">
                <a:solidFill>
                  <a:schemeClr val="bg1"/>
                </a:solidFill>
                <a:latin typeface="Times New Roman" pitchFamily="18" charset="0"/>
                <a:ea typeface="Times New Roman" pitchFamily="18" charset="0"/>
                <a:cs typeface="Times New Roman" pitchFamily="18" charset="0"/>
              </a:rPr>
              <a:t>Hãy</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cho</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biết</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nghĩa</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của</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Cù</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lao</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chín</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chữ</a:t>
            </a:r>
            <a:r>
              <a:rPr lang="en-US" sz="3200" dirty="0">
                <a:solidFill>
                  <a:schemeClr val="bg1"/>
                </a:solidFill>
                <a:latin typeface="Times New Roman" pitchFamily="18" charset="0"/>
                <a:ea typeface="Times New Roman" pitchFamily="18" charset="0"/>
                <a:cs typeface="Times New Roman" pitchFamily="18" charset="0"/>
              </a:rPr>
              <a:t> ” </a:t>
            </a:r>
            <a:r>
              <a:rPr lang="en-US" sz="3200" dirty="0" err="1">
                <a:solidFill>
                  <a:schemeClr val="bg1"/>
                </a:solidFill>
                <a:latin typeface="Times New Roman" pitchFamily="18" charset="0"/>
                <a:ea typeface="Times New Roman" pitchFamily="18" charset="0"/>
                <a:cs typeface="Times New Roman" pitchFamily="18" charset="0"/>
              </a:rPr>
              <a:t>trong</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bài</a:t>
            </a:r>
            <a:r>
              <a:rPr lang="en-US" sz="3200" dirty="0">
                <a:solidFill>
                  <a:schemeClr val="bg1"/>
                </a:solidFill>
                <a:latin typeface="Times New Roman" pitchFamily="18" charset="0"/>
                <a:ea typeface="Times New Roman" pitchFamily="18" charset="0"/>
                <a:cs typeface="Times New Roman" pitchFamily="18" charset="0"/>
              </a:rPr>
              <a:t> </a:t>
            </a:r>
          </a:p>
          <a:p>
            <a:pPr lvl="0" eaLnBrk="0" fontAlgn="base" hangingPunct="0">
              <a:spcBef>
                <a:spcPct val="0"/>
              </a:spcBef>
              <a:spcAft>
                <a:spcPct val="0"/>
              </a:spcAft>
            </a:pPr>
            <a:r>
              <a:rPr lang="en-US" sz="3200" dirty="0">
                <a:solidFill>
                  <a:schemeClr val="bg1"/>
                </a:solidFill>
                <a:latin typeface="Times New Roman" pitchFamily="18" charset="0"/>
                <a:ea typeface="Times New Roman" pitchFamily="18" charset="0"/>
                <a:cs typeface="Times New Roman" pitchFamily="18" charset="0"/>
              </a:rPr>
              <a:t>ca </a:t>
            </a:r>
            <a:r>
              <a:rPr lang="en-US" sz="3200" dirty="0" err="1">
                <a:solidFill>
                  <a:schemeClr val="bg1"/>
                </a:solidFill>
                <a:latin typeface="Times New Roman" pitchFamily="18" charset="0"/>
                <a:ea typeface="Times New Roman" pitchFamily="18" charset="0"/>
                <a:cs typeface="Times New Roman" pitchFamily="18" charset="0"/>
              </a:rPr>
              <a:t>dao</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số</a:t>
            </a:r>
            <a:r>
              <a:rPr lang="en-US" sz="3200" dirty="0">
                <a:solidFill>
                  <a:schemeClr val="bg1"/>
                </a:solidFill>
                <a:latin typeface="Times New Roman" pitchFamily="18" charset="0"/>
                <a:ea typeface="Times New Roman" pitchFamily="18" charset="0"/>
                <a:cs typeface="Times New Roman" pitchFamily="18" charset="0"/>
              </a:rPr>
              <a:t> 1 </a:t>
            </a:r>
            <a:r>
              <a:rPr lang="en-US" sz="3200" dirty="0" err="1">
                <a:solidFill>
                  <a:schemeClr val="bg1"/>
                </a:solidFill>
                <a:latin typeface="Times New Roman" pitchFamily="18" charset="0"/>
                <a:ea typeface="Times New Roman" pitchFamily="18" charset="0"/>
                <a:cs typeface="Times New Roman" pitchFamily="18" charset="0"/>
              </a:rPr>
              <a:t>là</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gì</a:t>
            </a:r>
            <a:r>
              <a:rPr lang="en-US" sz="3200" dirty="0">
                <a:solidFill>
                  <a:schemeClr val="bg1"/>
                </a:solidFill>
                <a:latin typeface="Times New Roman" pitchFamily="18" charset="0"/>
                <a:ea typeface="Times New Roman" pitchFamily="18" charset="0"/>
                <a:cs typeface="Times New Roman" pitchFamily="18" charset="0"/>
              </a:rPr>
              <a:t>?</a:t>
            </a:r>
            <a:endParaRPr lang="en-US" sz="933" dirty="0">
              <a:solidFill>
                <a:schemeClr val="bg1"/>
              </a:solidFill>
              <a:latin typeface="Times New Roman" pitchFamily="18" charset="0"/>
              <a:cs typeface="Times New Roman" pitchFamily="18" charset="0"/>
            </a:endParaRPr>
          </a:p>
          <a:p>
            <a:pPr lvl="0" eaLnBrk="0" fontAlgn="base" hangingPunct="0">
              <a:spcBef>
                <a:spcPct val="0"/>
              </a:spcBef>
              <a:spcAft>
                <a:spcPct val="0"/>
              </a:spcAft>
            </a:pPr>
            <a:r>
              <a:rPr lang="en-US" sz="3200" dirty="0">
                <a:solidFill>
                  <a:schemeClr val="bg1"/>
                </a:solidFill>
                <a:latin typeface="Times New Roman" pitchFamily="18" charset="0"/>
                <a:ea typeface="Times New Roman" pitchFamily="18" charset="0"/>
                <a:cs typeface="Times New Roman" pitchFamily="18" charset="0"/>
              </a:rPr>
              <a:t>A </a:t>
            </a:r>
            <a:r>
              <a:rPr lang="en-US" sz="3200" dirty="0" err="1">
                <a:solidFill>
                  <a:schemeClr val="bg1"/>
                </a:solidFill>
                <a:latin typeface="Times New Roman" pitchFamily="18" charset="0"/>
                <a:ea typeface="Times New Roman" pitchFamily="18" charset="0"/>
                <a:cs typeface="Times New Roman" pitchFamily="18" charset="0"/>
              </a:rPr>
              <a:t>Nói</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về</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công</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lao</a:t>
            </a:r>
            <a:r>
              <a:rPr lang="en-US" sz="3200" dirty="0">
                <a:solidFill>
                  <a:schemeClr val="bg1"/>
                </a:solidFill>
                <a:latin typeface="Times New Roman" pitchFamily="18" charset="0"/>
                <a:ea typeface="Times New Roman" pitchFamily="18" charset="0"/>
                <a:cs typeface="Times New Roman" pitchFamily="18" charset="0"/>
              </a:rPr>
              <a:t> cha </a:t>
            </a:r>
            <a:r>
              <a:rPr lang="en-US" sz="3200" dirty="0" err="1">
                <a:solidFill>
                  <a:schemeClr val="bg1"/>
                </a:solidFill>
                <a:latin typeface="Times New Roman" pitchFamily="18" charset="0"/>
                <a:ea typeface="Times New Roman" pitchFamily="18" charset="0"/>
                <a:cs typeface="Times New Roman" pitchFamily="18" charset="0"/>
              </a:rPr>
              <a:t>mẹ</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nuôi</a:t>
            </a:r>
            <a:r>
              <a:rPr lang="en-US" sz="3200" dirty="0">
                <a:solidFill>
                  <a:schemeClr val="bg1"/>
                </a:solidFill>
                <a:latin typeface="Times New Roman" pitchFamily="18" charset="0"/>
                <a:ea typeface="Times New Roman" pitchFamily="18" charset="0"/>
                <a:cs typeface="Times New Roman" pitchFamily="18" charset="0"/>
              </a:rPr>
              <a:t> con </a:t>
            </a:r>
            <a:r>
              <a:rPr lang="en-US" sz="3200" dirty="0" err="1">
                <a:solidFill>
                  <a:schemeClr val="bg1"/>
                </a:solidFill>
                <a:latin typeface="Times New Roman" pitchFamily="18" charset="0"/>
                <a:ea typeface="Times New Roman" pitchFamily="18" charset="0"/>
                <a:cs typeface="Times New Roman" pitchFamily="18" charset="0"/>
              </a:rPr>
              <a:t>vất</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vả</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nhiều</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bề</a:t>
            </a:r>
            <a:r>
              <a:rPr lang="en-US" sz="3200" dirty="0">
                <a:solidFill>
                  <a:schemeClr val="bg1"/>
                </a:solidFill>
                <a:latin typeface="Times New Roman" pitchFamily="18" charset="0"/>
                <a:ea typeface="Times New Roman" pitchFamily="18" charset="0"/>
                <a:cs typeface="Times New Roman" pitchFamily="18" charset="0"/>
              </a:rPr>
              <a:t>.</a:t>
            </a:r>
            <a:endParaRPr lang="en-US" sz="933" dirty="0">
              <a:solidFill>
                <a:schemeClr val="bg1"/>
              </a:solidFill>
              <a:latin typeface="Times New Roman" pitchFamily="18" charset="0"/>
              <a:cs typeface="Times New Roman" pitchFamily="18" charset="0"/>
            </a:endParaRPr>
          </a:p>
          <a:p>
            <a:pPr lvl="0" eaLnBrk="0" fontAlgn="base" hangingPunct="0">
              <a:spcBef>
                <a:spcPct val="0"/>
              </a:spcBef>
              <a:spcAft>
                <a:spcPct val="0"/>
              </a:spcAft>
            </a:pPr>
            <a:r>
              <a:rPr lang="en-US" sz="3200" dirty="0">
                <a:solidFill>
                  <a:schemeClr val="bg1"/>
                </a:solidFill>
                <a:latin typeface="Times New Roman" pitchFamily="18" charset="0"/>
                <a:ea typeface="Times New Roman" pitchFamily="18" charset="0"/>
                <a:cs typeface="Times New Roman" pitchFamily="18" charset="0"/>
              </a:rPr>
              <a:t>B </a:t>
            </a:r>
            <a:r>
              <a:rPr lang="en-US" sz="3200" dirty="0" err="1">
                <a:solidFill>
                  <a:schemeClr val="bg1"/>
                </a:solidFill>
                <a:latin typeface="Times New Roman" pitchFamily="18" charset="0"/>
                <a:ea typeface="Times New Roman" pitchFamily="18" charset="0"/>
                <a:cs typeface="Times New Roman" pitchFamily="18" charset="0"/>
              </a:rPr>
              <a:t>Nói</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về</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công</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lao</a:t>
            </a:r>
            <a:r>
              <a:rPr lang="en-US" sz="3200" dirty="0">
                <a:solidFill>
                  <a:schemeClr val="bg1"/>
                </a:solidFill>
                <a:latin typeface="Times New Roman" pitchFamily="18" charset="0"/>
                <a:ea typeface="Times New Roman" pitchFamily="18" charset="0"/>
                <a:cs typeface="Times New Roman" pitchFamily="18" charset="0"/>
              </a:rPr>
              <a:t> cha </a:t>
            </a:r>
            <a:r>
              <a:rPr lang="en-US" sz="3200" dirty="0" err="1">
                <a:solidFill>
                  <a:schemeClr val="bg1"/>
                </a:solidFill>
                <a:latin typeface="Times New Roman" pitchFamily="18" charset="0"/>
                <a:ea typeface="Times New Roman" pitchFamily="18" charset="0"/>
                <a:cs typeface="Times New Roman" pitchFamily="18" charset="0"/>
              </a:rPr>
              <a:t>mẹ</a:t>
            </a:r>
            <a:r>
              <a:rPr lang="en-US" sz="3200" dirty="0">
                <a:solidFill>
                  <a:schemeClr val="bg1"/>
                </a:solidFill>
                <a:latin typeface="Times New Roman" pitchFamily="18" charset="0"/>
                <a:ea typeface="Times New Roman" pitchFamily="18" charset="0"/>
                <a:cs typeface="Times New Roman" pitchFamily="18" charset="0"/>
              </a:rPr>
              <a:t> to </a:t>
            </a:r>
            <a:r>
              <a:rPr lang="en-US" sz="3200" dirty="0" err="1">
                <a:solidFill>
                  <a:schemeClr val="bg1"/>
                </a:solidFill>
                <a:latin typeface="Times New Roman" pitchFamily="18" charset="0"/>
                <a:ea typeface="Times New Roman" pitchFamily="18" charset="0"/>
                <a:cs typeface="Times New Roman" pitchFamily="18" charset="0"/>
              </a:rPr>
              <a:t>lớn</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như</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trời</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cao</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biển</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rộng</a:t>
            </a:r>
            <a:r>
              <a:rPr lang="en-US" sz="3200" dirty="0">
                <a:solidFill>
                  <a:schemeClr val="bg1"/>
                </a:solidFill>
                <a:latin typeface="Times New Roman" pitchFamily="18" charset="0"/>
                <a:ea typeface="Times New Roman" pitchFamily="18" charset="0"/>
                <a:cs typeface="Times New Roman" pitchFamily="18" charset="0"/>
              </a:rPr>
              <a:t> .</a:t>
            </a:r>
            <a:endParaRPr lang="en-US" sz="933" dirty="0">
              <a:solidFill>
                <a:schemeClr val="bg1"/>
              </a:solidFill>
              <a:latin typeface="Times New Roman" pitchFamily="18" charset="0"/>
              <a:cs typeface="Times New Roman" pitchFamily="18" charset="0"/>
            </a:endParaRPr>
          </a:p>
          <a:p>
            <a:pPr lvl="0" eaLnBrk="0" fontAlgn="base" hangingPunct="0">
              <a:spcBef>
                <a:spcPct val="0"/>
              </a:spcBef>
              <a:spcAft>
                <a:spcPct val="0"/>
              </a:spcAft>
            </a:pPr>
            <a:r>
              <a:rPr lang="en-US" sz="3200" dirty="0">
                <a:solidFill>
                  <a:schemeClr val="bg1"/>
                </a:solidFill>
                <a:latin typeface="Times New Roman" pitchFamily="18" charset="0"/>
                <a:ea typeface="Times New Roman" pitchFamily="18" charset="0"/>
                <a:cs typeface="Times New Roman" pitchFamily="18" charset="0"/>
              </a:rPr>
              <a:t>C </a:t>
            </a:r>
            <a:r>
              <a:rPr lang="en-US" sz="3200" dirty="0" err="1">
                <a:solidFill>
                  <a:schemeClr val="bg1"/>
                </a:solidFill>
                <a:latin typeface="Times New Roman" pitchFamily="18" charset="0"/>
                <a:ea typeface="Times New Roman" pitchFamily="18" charset="0"/>
                <a:cs typeface="Times New Roman" pitchFamily="18" charset="0"/>
              </a:rPr>
              <a:t>Nói</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đến</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tình</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cảm</a:t>
            </a:r>
            <a:r>
              <a:rPr lang="en-US" sz="3200" dirty="0">
                <a:solidFill>
                  <a:schemeClr val="bg1"/>
                </a:solidFill>
                <a:latin typeface="Times New Roman" pitchFamily="18" charset="0"/>
                <a:ea typeface="Times New Roman" pitchFamily="18" charset="0"/>
                <a:cs typeface="Times New Roman" pitchFamily="18" charset="0"/>
              </a:rPr>
              <a:t> cha </a:t>
            </a:r>
            <a:r>
              <a:rPr lang="en-US" sz="3200" dirty="0" err="1">
                <a:solidFill>
                  <a:schemeClr val="bg1"/>
                </a:solidFill>
                <a:latin typeface="Times New Roman" pitchFamily="18" charset="0"/>
                <a:ea typeface="Times New Roman" pitchFamily="18" charset="0"/>
                <a:cs typeface="Times New Roman" pitchFamily="18" charset="0"/>
              </a:rPr>
              <a:t>mẹ</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vô</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cùng</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yêu</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thương</a:t>
            </a:r>
            <a:r>
              <a:rPr lang="en-US" sz="3200" dirty="0">
                <a:solidFill>
                  <a:schemeClr val="bg1"/>
                </a:solidFill>
                <a:latin typeface="Times New Roman" pitchFamily="18" charset="0"/>
                <a:ea typeface="Times New Roman" pitchFamily="18" charset="0"/>
                <a:cs typeface="Times New Roman" pitchFamily="18" charset="0"/>
              </a:rPr>
              <a:t> con .</a:t>
            </a:r>
            <a:endParaRPr lang="en-US" sz="933" dirty="0">
              <a:solidFill>
                <a:schemeClr val="bg1"/>
              </a:solidFill>
              <a:latin typeface="Times New Roman" pitchFamily="18" charset="0"/>
              <a:cs typeface="Times New Roman" pitchFamily="18" charset="0"/>
            </a:endParaRPr>
          </a:p>
          <a:p>
            <a:pPr lvl="0" eaLnBrk="0" fontAlgn="base" hangingPunct="0">
              <a:spcBef>
                <a:spcPct val="0"/>
              </a:spcBef>
              <a:spcAft>
                <a:spcPct val="0"/>
              </a:spcAft>
            </a:pPr>
            <a:r>
              <a:rPr lang="en-US" sz="3200" dirty="0">
                <a:solidFill>
                  <a:schemeClr val="bg1"/>
                </a:solidFill>
                <a:latin typeface="Times New Roman" pitchFamily="18" charset="0"/>
                <a:ea typeface="Times New Roman" pitchFamily="18" charset="0"/>
                <a:cs typeface="Times New Roman" pitchFamily="18" charset="0"/>
              </a:rPr>
              <a:t>D </a:t>
            </a:r>
            <a:r>
              <a:rPr lang="en-US" sz="3200" dirty="0" err="1">
                <a:solidFill>
                  <a:schemeClr val="bg1"/>
                </a:solidFill>
                <a:latin typeface="Times New Roman" pitchFamily="18" charset="0"/>
                <a:ea typeface="Times New Roman" pitchFamily="18" charset="0"/>
                <a:cs typeface="Times New Roman" pitchFamily="18" charset="0"/>
              </a:rPr>
              <a:t>Nói</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đến</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lời</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nhắc</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nhở</a:t>
            </a:r>
            <a:r>
              <a:rPr lang="en-US" sz="3200" dirty="0">
                <a:solidFill>
                  <a:schemeClr val="bg1"/>
                </a:solidFill>
                <a:latin typeface="Times New Roman" pitchFamily="18" charset="0"/>
                <a:ea typeface="Times New Roman" pitchFamily="18" charset="0"/>
                <a:cs typeface="Times New Roman" pitchFamily="18" charset="0"/>
              </a:rPr>
              <a:t> con </a:t>
            </a:r>
            <a:r>
              <a:rPr lang="en-US" sz="3200" dirty="0" err="1">
                <a:solidFill>
                  <a:schemeClr val="bg1"/>
                </a:solidFill>
                <a:latin typeface="Times New Roman" pitchFamily="18" charset="0"/>
                <a:ea typeface="Times New Roman" pitchFamily="18" charset="0"/>
                <a:cs typeface="Times New Roman" pitchFamily="18" charset="0"/>
              </a:rPr>
              <a:t>cái</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phải</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hiếu</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thảo</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vâng</a:t>
            </a:r>
            <a:r>
              <a:rPr lang="en-US" sz="3200" dirty="0">
                <a:solidFill>
                  <a:schemeClr val="bg1"/>
                </a:solidFill>
                <a:latin typeface="Times New Roman" pitchFamily="18" charset="0"/>
                <a:ea typeface="Times New Roman" pitchFamily="18" charset="0"/>
                <a:cs typeface="Times New Roman" pitchFamily="18" charset="0"/>
              </a:rPr>
              <a:t> </a:t>
            </a:r>
            <a:r>
              <a:rPr lang="en-US" sz="3200" dirty="0" err="1">
                <a:solidFill>
                  <a:schemeClr val="bg1"/>
                </a:solidFill>
                <a:latin typeface="Times New Roman" pitchFamily="18" charset="0"/>
                <a:ea typeface="Times New Roman" pitchFamily="18" charset="0"/>
                <a:cs typeface="Times New Roman" pitchFamily="18" charset="0"/>
              </a:rPr>
              <a:t>lời</a:t>
            </a:r>
            <a:r>
              <a:rPr lang="en-US" sz="3200" dirty="0">
                <a:solidFill>
                  <a:schemeClr val="bg1"/>
                </a:solidFill>
                <a:latin typeface="Times New Roman" pitchFamily="18" charset="0"/>
                <a:ea typeface="Times New Roman" pitchFamily="18" charset="0"/>
                <a:cs typeface="Times New Roman" pitchFamily="18" charset="0"/>
              </a:rPr>
              <a:t> cha </a:t>
            </a:r>
            <a:r>
              <a:rPr lang="en-US" sz="3200" dirty="0" err="1">
                <a:solidFill>
                  <a:schemeClr val="bg1"/>
                </a:solidFill>
                <a:latin typeface="Times New Roman" pitchFamily="18" charset="0"/>
                <a:ea typeface="Times New Roman" pitchFamily="18" charset="0"/>
                <a:cs typeface="Times New Roman" pitchFamily="18" charset="0"/>
              </a:rPr>
              <a:t>mẹ</a:t>
            </a:r>
            <a:r>
              <a:rPr lang="en-US" sz="3200" dirty="0">
                <a:solidFill>
                  <a:schemeClr val="bg1"/>
                </a:solidFill>
                <a:latin typeface="Times New Roman" pitchFamily="18" charset="0"/>
                <a:ea typeface="Times New Roman" pitchFamily="18" charset="0"/>
                <a:cs typeface="Times New Roman" pitchFamily="18" charset="0"/>
              </a:rPr>
              <a:t> .</a:t>
            </a:r>
            <a:endParaRPr lang="en-US" sz="4267" dirty="0">
              <a:solidFill>
                <a:schemeClr val="bg1"/>
              </a:solidFill>
              <a:latin typeface="Times New Roman" pitchFamily="18" charset="0"/>
              <a:cs typeface="Times New Roman" pitchFamily="18" charset="0"/>
            </a:endParaRPr>
          </a:p>
        </p:txBody>
      </p:sp>
      <p:sp>
        <p:nvSpPr>
          <p:cNvPr id="5" name="TextBox 4"/>
          <p:cNvSpPr txBox="1"/>
          <p:nvPr/>
        </p:nvSpPr>
        <p:spPr>
          <a:xfrm>
            <a:off x="5070856" y="4343400"/>
            <a:ext cx="805029" cy="1200329"/>
          </a:xfrm>
          <a:prstGeom prst="rect">
            <a:avLst/>
          </a:prstGeom>
          <a:noFill/>
        </p:spPr>
        <p:txBody>
          <a:bodyPr wrap="none" rtlCol="0">
            <a:spAutoFit/>
          </a:bodyPr>
          <a:lstStyle/>
          <a:p>
            <a:r>
              <a:rPr lang="en-US" sz="7200" b="1" dirty="0">
                <a:solidFill>
                  <a:srgbClr val="0000FF"/>
                </a:solidFill>
              </a:rPr>
              <a:t>A</a:t>
            </a:r>
          </a:p>
        </p:txBody>
      </p:sp>
      <p:pic>
        <p:nvPicPr>
          <p:cNvPr id="8" name="Picture 4" descr="C:\Users\ADMIN\Desktop\Tai nguyen thiet ke tro choi\Bảng gỗ\1a.png">
            <a:hlinkClick r:id="rId4" action="ppaction://hlinksldjump"/>
            <a:extLst>
              <a:ext uri="{FF2B5EF4-FFF2-40B4-BE49-F238E27FC236}">
                <a16:creationId xmlns="" xmlns:a16="http://schemas.microsoft.com/office/drawing/2014/main" id="{F028D3EB-B059-A444-8A37-266D059D884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06108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20800" y="1092200"/>
            <a:ext cx="11328742" cy="1815690"/>
          </a:xfrm>
          <a:prstGeom prst="rect">
            <a:avLst/>
          </a:prstGeom>
          <a:noFill/>
        </p:spPr>
        <p:txBody>
          <a:bodyPr wrap="none" rtlCol="0">
            <a:spAutoFit/>
          </a:bodyPr>
          <a:lstStyle/>
          <a:p>
            <a:pPr lvl="0" fontAlgn="base">
              <a:spcBef>
                <a:spcPct val="0"/>
              </a:spcBef>
              <a:spcAft>
                <a:spcPct val="0"/>
              </a:spcAft>
            </a:pPr>
            <a:r>
              <a:rPr lang="en-US" sz="3733" dirty="0" err="1">
                <a:solidFill>
                  <a:schemeClr val="bg1"/>
                </a:solidFill>
                <a:latin typeface="Times New Roman" pitchFamily="18" charset="0"/>
                <a:ea typeface="Times New Roman" pitchFamily="18" charset="0"/>
                <a:cs typeface="Times New Roman" pitchFamily="18" charset="0"/>
              </a:rPr>
              <a:t>Biện</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pháp</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nghệ</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thuật</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nào</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được</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sử</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dụng</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trong</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câu</a:t>
            </a:r>
            <a:r>
              <a:rPr lang="en-US" sz="3733" dirty="0">
                <a:solidFill>
                  <a:schemeClr val="bg1"/>
                </a:solidFill>
                <a:latin typeface="Times New Roman" pitchFamily="18" charset="0"/>
                <a:ea typeface="Times New Roman" pitchFamily="18" charset="0"/>
                <a:cs typeface="Times New Roman" pitchFamily="18" charset="0"/>
              </a:rPr>
              <a:t> ca </a:t>
            </a:r>
            <a:r>
              <a:rPr lang="en-US" sz="3733" dirty="0" err="1">
                <a:solidFill>
                  <a:schemeClr val="bg1"/>
                </a:solidFill>
                <a:latin typeface="Times New Roman" pitchFamily="18" charset="0"/>
                <a:ea typeface="Times New Roman" pitchFamily="18" charset="0"/>
                <a:cs typeface="Times New Roman" pitchFamily="18" charset="0"/>
              </a:rPr>
              <a:t>dao</a:t>
            </a:r>
            <a:r>
              <a:rPr lang="en-US" sz="3733" dirty="0">
                <a:solidFill>
                  <a:schemeClr val="bg1"/>
                </a:solidFill>
                <a:latin typeface="Times New Roman" pitchFamily="18" charset="0"/>
                <a:ea typeface="Times New Roman" pitchFamily="18" charset="0"/>
                <a:cs typeface="Times New Roman" pitchFamily="18" charset="0"/>
              </a:rPr>
              <a:t>: </a:t>
            </a:r>
            <a:endParaRPr lang="en-US" sz="1067" dirty="0">
              <a:solidFill>
                <a:schemeClr val="bg1"/>
              </a:solidFill>
              <a:latin typeface="Times New Roman" pitchFamily="18" charset="0"/>
              <a:cs typeface="Times New Roman" pitchFamily="18" charset="0"/>
            </a:endParaRPr>
          </a:p>
          <a:p>
            <a:pPr lvl="0" algn="ctr" eaLnBrk="0" fontAlgn="base" hangingPunct="0">
              <a:spcBef>
                <a:spcPct val="0"/>
              </a:spcBef>
              <a:spcAft>
                <a:spcPct val="0"/>
              </a:spcAft>
            </a:pPr>
            <a:r>
              <a:rPr lang="en-US" sz="3733" dirty="0" err="1">
                <a:solidFill>
                  <a:schemeClr val="bg1"/>
                </a:solidFill>
                <a:latin typeface="Times New Roman" pitchFamily="18" charset="0"/>
                <a:ea typeface="Times New Roman" pitchFamily="18" charset="0"/>
                <a:cs typeface="Times New Roman" pitchFamily="18" charset="0"/>
              </a:rPr>
              <a:t>Anh</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em</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như</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chân</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với</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tay</a:t>
            </a:r>
            <a:endParaRPr lang="en-US" sz="1067" dirty="0">
              <a:solidFill>
                <a:schemeClr val="bg1"/>
              </a:solidFill>
              <a:latin typeface="Times New Roman" pitchFamily="18" charset="0"/>
              <a:cs typeface="Times New Roman" pitchFamily="18" charset="0"/>
            </a:endParaRPr>
          </a:p>
          <a:p>
            <a:pPr lvl="0" algn="ctr" eaLnBrk="0" fontAlgn="base" hangingPunct="0">
              <a:spcBef>
                <a:spcPct val="0"/>
              </a:spcBef>
              <a:spcAft>
                <a:spcPct val="0"/>
              </a:spcAft>
            </a:pPr>
            <a:r>
              <a:rPr lang="en-US" sz="3733" dirty="0" err="1">
                <a:solidFill>
                  <a:schemeClr val="bg1"/>
                </a:solidFill>
                <a:latin typeface="Times New Roman" pitchFamily="18" charset="0"/>
                <a:ea typeface="Times New Roman" pitchFamily="18" charset="0"/>
                <a:cs typeface="Times New Roman" pitchFamily="18" charset="0"/>
              </a:rPr>
              <a:t>Rách</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lành</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đùm</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bọc,dở</a:t>
            </a:r>
            <a:r>
              <a:rPr lang="en-US" sz="3733" dirty="0">
                <a:solidFill>
                  <a:schemeClr val="bg1"/>
                </a:solidFill>
                <a:latin typeface="Times New Roman" pitchFamily="18" charset="0"/>
                <a:ea typeface="Times New Roman" pitchFamily="18" charset="0"/>
                <a:cs typeface="Times New Roman" pitchFamily="18" charset="0"/>
              </a:rPr>
              <a:t> hay </a:t>
            </a:r>
            <a:r>
              <a:rPr lang="en-US" sz="3733" dirty="0" err="1">
                <a:solidFill>
                  <a:schemeClr val="bg1"/>
                </a:solidFill>
                <a:latin typeface="Times New Roman" pitchFamily="18" charset="0"/>
                <a:ea typeface="Times New Roman" pitchFamily="18" charset="0"/>
                <a:cs typeface="Times New Roman" pitchFamily="18" charset="0"/>
              </a:rPr>
              <a:t>đỡ</a:t>
            </a:r>
            <a:r>
              <a:rPr lang="en-US" sz="3733" dirty="0">
                <a:solidFill>
                  <a:schemeClr val="bg1"/>
                </a:solidFill>
                <a:latin typeface="Times New Roman" pitchFamily="18" charset="0"/>
                <a:ea typeface="Times New Roman" pitchFamily="18" charset="0"/>
                <a:cs typeface="Times New Roman" pitchFamily="18" charset="0"/>
              </a:rPr>
              <a:t> </a:t>
            </a:r>
            <a:r>
              <a:rPr lang="en-US" sz="3733" dirty="0" err="1">
                <a:solidFill>
                  <a:schemeClr val="bg1"/>
                </a:solidFill>
                <a:latin typeface="Times New Roman" pitchFamily="18" charset="0"/>
                <a:ea typeface="Times New Roman" pitchFamily="18" charset="0"/>
                <a:cs typeface="Times New Roman" pitchFamily="18" charset="0"/>
              </a:rPr>
              <a:t>đần</a:t>
            </a:r>
            <a:r>
              <a:rPr lang="en-US" sz="3733" dirty="0">
                <a:solidFill>
                  <a:schemeClr val="bg1"/>
                </a:solidFill>
                <a:latin typeface="Times New Roman" pitchFamily="18" charset="0"/>
                <a:ea typeface="Times New Roman" pitchFamily="18" charset="0"/>
                <a:cs typeface="Times New Roman" pitchFamily="18" charset="0"/>
              </a:rPr>
              <a:t>.</a:t>
            </a:r>
            <a:endParaRPr lang="en-US" sz="1067" dirty="0">
              <a:solidFill>
                <a:schemeClr val="bg1"/>
              </a:solidFill>
              <a:latin typeface="Times New Roman" pitchFamily="18" charset="0"/>
              <a:cs typeface="Times New Roman" pitchFamily="18" charset="0"/>
            </a:endParaRPr>
          </a:p>
        </p:txBody>
      </p:sp>
      <p:sp>
        <p:nvSpPr>
          <p:cNvPr id="5" name="TextBox 4"/>
          <p:cNvSpPr txBox="1"/>
          <p:nvPr/>
        </p:nvSpPr>
        <p:spPr>
          <a:xfrm>
            <a:off x="4182873" y="3531105"/>
            <a:ext cx="2904962" cy="1015663"/>
          </a:xfrm>
          <a:prstGeom prst="rect">
            <a:avLst/>
          </a:prstGeom>
          <a:noFill/>
        </p:spPr>
        <p:txBody>
          <a:bodyPr wrap="none" rtlCol="0">
            <a:spAutoFit/>
          </a:bodyPr>
          <a:lstStyle/>
          <a:p>
            <a:r>
              <a:rPr lang="en-US" sz="6000" b="1" dirty="0">
                <a:solidFill>
                  <a:srgbClr val="0000FF"/>
                </a:solidFill>
              </a:rPr>
              <a:t>So </a:t>
            </a:r>
            <a:r>
              <a:rPr lang="en-US" sz="6000" b="1" dirty="0" err="1">
                <a:solidFill>
                  <a:srgbClr val="0000FF"/>
                </a:solidFill>
              </a:rPr>
              <a:t>sánh</a:t>
            </a:r>
            <a:endParaRPr lang="en-US" sz="6000" b="1" dirty="0">
              <a:solidFill>
                <a:srgbClr val="0000FF"/>
              </a:solidFill>
            </a:endParaRPr>
          </a:p>
        </p:txBody>
      </p:sp>
      <p:pic>
        <p:nvPicPr>
          <p:cNvPr id="8" name="Picture 4" descr="C:\Users\ADMIN\Desktop\Tai nguyen thiet ke tro choi\Bảng gỗ\1a.png">
            <a:hlinkClick r:id="rId4" action="ppaction://hlinksldjump"/>
            <a:extLst>
              <a:ext uri="{FF2B5EF4-FFF2-40B4-BE49-F238E27FC236}">
                <a16:creationId xmlns="" xmlns:a16="http://schemas.microsoft.com/office/drawing/2014/main" id="{BB9D82AA-2994-B94C-A172-D0118BFBFF4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473610"/>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28800" y="1193800"/>
            <a:ext cx="8432800" cy="1487458"/>
          </a:xfrm>
          <a:prstGeom prst="rect">
            <a:avLst/>
          </a:prstGeom>
          <a:noFill/>
        </p:spPr>
        <p:txBody>
          <a:bodyPr wrap="square" rtlCol="0">
            <a:spAutoFit/>
          </a:bodyPr>
          <a:lstStyle/>
          <a:p>
            <a:pPr algn="ctr"/>
            <a:r>
              <a:rPr lang="en-US" sz="4533" b="1" dirty="0" err="1">
                <a:solidFill>
                  <a:schemeClr val="bg1"/>
                </a:solidFill>
                <a:latin typeface="Times New Roman" pitchFamily="18" charset="0"/>
                <a:cs typeface="Times New Roman" pitchFamily="18" charset="0"/>
              </a:rPr>
              <a:t>Bài</a:t>
            </a:r>
            <a:r>
              <a:rPr lang="en-US" sz="4533" b="1" dirty="0">
                <a:solidFill>
                  <a:schemeClr val="bg1"/>
                </a:solidFill>
                <a:latin typeface="Times New Roman" pitchFamily="18" charset="0"/>
                <a:cs typeface="Times New Roman" pitchFamily="18" charset="0"/>
              </a:rPr>
              <a:t> ca </a:t>
            </a:r>
            <a:r>
              <a:rPr lang="en-US" sz="4533" b="1" dirty="0" err="1">
                <a:solidFill>
                  <a:schemeClr val="bg1"/>
                </a:solidFill>
                <a:latin typeface="Times New Roman" pitchFamily="18" charset="0"/>
                <a:cs typeface="Times New Roman" pitchFamily="18" charset="0"/>
              </a:rPr>
              <a:t>dao</a:t>
            </a:r>
            <a:r>
              <a:rPr lang="en-US" sz="4533" b="1" dirty="0">
                <a:solidFill>
                  <a:schemeClr val="bg1"/>
                </a:solidFill>
                <a:latin typeface="Times New Roman" pitchFamily="18" charset="0"/>
                <a:cs typeface="Times New Roman" pitchFamily="18" charset="0"/>
              </a:rPr>
              <a:t> </a:t>
            </a:r>
            <a:r>
              <a:rPr lang="en-US" sz="4533" b="1" dirty="0" err="1">
                <a:solidFill>
                  <a:schemeClr val="bg1"/>
                </a:solidFill>
                <a:latin typeface="Times New Roman" pitchFamily="18" charset="0"/>
                <a:cs typeface="Times New Roman" pitchFamily="18" charset="0"/>
              </a:rPr>
              <a:t>số</a:t>
            </a:r>
            <a:r>
              <a:rPr lang="en-US" sz="4533" b="1" dirty="0">
                <a:solidFill>
                  <a:schemeClr val="bg1"/>
                </a:solidFill>
                <a:latin typeface="Times New Roman" pitchFamily="18" charset="0"/>
                <a:cs typeface="Times New Roman" pitchFamily="18" charset="0"/>
              </a:rPr>
              <a:t> 4 </a:t>
            </a:r>
            <a:r>
              <a:rPr lang="en-US" sz="4533" b="1" dirty="0" err="1">
                <a:solidFill>
                  <a:schemeClr val="bg1"/>
                </a:solidFill>
                <a:latin typeface="Times New Roman" pitchFamily="18" charset="0"/>
                <a:cs typeface="Times New Roman" pitchFamily="18" charset="0"/>
              </a:rPr>
              <a:t>nêu</a:t>
            </a:r>
            <a:r>
              <a:rPr lang="en-US" sz="4533" b="1" dirty="0">
                <a:solidFill>
                  <a:schemeClr val="bg1"/>
                </a:solidFill>
                <a:latin typeface="Times New Roman" pitchFamily="18" charset="0"/>
                <a:cs typeface="Times New Roman" pitchFamily="18" charset="0"/>
              </a:rPr>
              <a:t> </a:t>
            </a:r>
            <a:r>
              <a:rPr lang="en-US" sz="4533" b="1" dirty="0" err="1">
                <a:solidFill>
                  <a:schemeClr val="bg1"/>
                </a:solidFill>
                <a:latin typeface="Times New Roman" pitchFamily="18" charset="0"/>
                <a:cs typeface="Times New Roman" pitchFamily="18" charset="0"/>
              </a:rPr>
              <a:t>lên</a:t>
            </a:r>
            <a:r>
              <a:rPr lang="en-US" sz="4533" b="1" dirty="0">
                <a:solidFill>
                  <a:schemeClr val="bg1"/>
                </a:solidFill>
                <a:latin typeface="Times New Roman" pitchFamily="18" charset="0"/>
                <a:cs typeface="Times New Roman" pitchFamily="18" charset="0"/>
              </a:rPr>
              <a:t> </a:t>
            </a:r>
            <a:r>
              <a:rPr lang="en-US" sz="4533" b="1" dirty="0" err="1">
                <a:solidFill>
                  <a:schemeClr val="bg1"/>
                </a:solidFill>
                <a:latin typeface="Times New Roman" pitchFamily="18" charset="0"/>
                <a:cs typeface="Times New Roman" pitchFamily="18" charset="0"/>
              </a:rPr>
              <a:t>đạo</a:t>
            </a:r>
            <a:r>
              <a:rPr lang="en-US" sz="4533" b="1" dirty="0">
                <a:solidFill>
                  <a:schemeClr val="bg1"/>
                </a:solidFill>
                <a:latin typeface="Times New Roman" pitchFamily="18" charset="0"/>
                <a:cs typeface="Times New Roman" pitchFamily="18" charset="0"/>
              </a:rPr>
              <a:t> </a:t>
            </a:r>
            <a:r>
              <a:rPr lang="en-US" sz="4533" b="1" dirty="0" err="1">
                <a:solidFill>
                  <a:schemeClr val="bg1"/>
                </a:solidFill>
                <a:latin typeface="Times New Roman" pitchFamily="18" charset="0"/>
                <a:cs typeface="Times New Roman" pitchFamily="18" charset="0"/>
              </a:rPr>
              <a:t>lí</a:t>
            </a:r>
            <a:r>
              <a:rPr lang="en-US" sz="4533" b="1" dirty="0">
                <a:solidFill>
                  <a:schemeClr val="bg1"/>
                </a:solidFill>
                <a:latin typeface="Times New Roman" pitchFamily="18" charset="0"/>
                <a:cs typeface="Times New Roman" pitchFamily="18" charset="0"/>
              </a:rPr>
              <a:t> </a:t>
            </a:r>
            <a:r>
              <a:rPr lang="en-US" sz="4533" b="1" dirty="0" err="1">
                <a:solidFill>
                  <a:schemeClr val="bg1"/>
                </a:solidFill>
                <a:latin typeface="Times New Roman" pitchFamily="18" charset="0"/>
                <a:cs typeface="Times New Roman" pitchFamily="18" charset="0"/>
              </a:rPr>
              <a:t>sống</a:t>
            </a:r>
            <a:r>
              <a:rPr lang="en-US" sz="4533" b="1" dirty="0">
                <a:solidFill>
                  <a:schemeClr val="bg1"/>
                </a:solidFill>
                <a:latin typeface="Times New Roman" pitchFamily="18" charset="0"/>
                <a:cs typeface="Times New Roman" pitchFamily="18" charset="0"/>
              </a:rPr>
              <a:t> </a:t>
            </a:r>
            <a:r>
              <a:rPr lang="en-US" sz="4533" b="1" dirty="0" err="1">
                <a:solidFill>
                  <a:schemeClr val="bg1"/>
                </a:solidFill>
                <a:latin typeface="Times New Roman" pitchFamily="18" charset="0"/>
                <a:cs typeface="Times New Roman" pitchFamily="18" charset="0"/>
              </a:rPr>
              <a:t>tốt</a:t>
            </a:r>
            <a:r>
              <a:rPr lang="en-US" sz="4533" b="1" dirty="0">
                <a:solidFill>
                  <a:schemeClr val="bg1"/>
                </a:solidFill>
                <a:latin typeface="Times New Roman" pitchFamily="18" charset="0"/>
                <a:cs typeface="Times New Roman" pitchFamily="18" charset="0"/>
              </a:rPr>
              <a:t> </a:t>
            </a:r>
            <a:r>
              <a:rPr lang="en-US" sz="4533" b="1" dirty="0" err="1">
                <a:solidFill>
                  <a:schemeClr val="bg1"/>
                </a:solidFill>
                <a:latin typeface="Times New Roman" pitchFamily="18" charset="0"/>
                <a:cs typeface="Times New Roman" pitchFamily="18" charset="0"/>
              </a:rPr>
              <a:t>đẹp</a:t>
            </a:r>
            <a:r>
              <a:rPr lang="en-US" sz="4533" b="1" dirty="0">
                <a:solidFill>
                  <a:schemeClr val="bg1"/>
                </a:solidFill>
                <a:latin typeface="Times New Roman" pitchFamily="18" charset="0"/>
                <a:cs typeface="Times New Roman" pitchFamily="18" charset="0"/>
              </a:rPr>
              <a:t> </a:t>
            </a:r>
            <a:r>
              <a:rPr lang="en-US" sz="4533" b="1" dirty="0" err="1">
                <a:solidFill>
                  <a:schemeClr val="bg1"/>
                </a:solidFill>
                <a:latin typeface="Times New Roman" pitchFamily="18" charset="0"/>
                <a:cs typeface="Times New Roman" pitchFamily="18" charset="0"/>
              </a:rPr>
              <a:t>nào</a:t>
            </a:r>
            <a:r>
              <a:rPr lang="en-US" sz="4533" b="1" dirty="0">
                <a:solidFill>
                  <a:schemeClr val="bg1"/>
                </a:solidFill>
                <a:latin typeface="Times New Roman" pitchFamily="18" charset="0"/>
                <a:cs typeface="Times New Roman" pitchFamily="18" charset="0"/>
              </a:rPr>
              <a:t> </a:t>
            </a:r>
            <a:r>
              <a:rPr lang="en-US" sz="4533" b="1" dirty="0" err="1">
                <a:solidFill>
                  <a:schemeClr val="bg1"/>
                </a:solidFill>
                <a:latin typeface="Times New Roman" pitchFamily="18" charset="0"/>
                <a:cs typeface="Times New Roman" pitchFamily="18" charset="0"/>
              </a:rPr>
              <a:t>trong</a:t>
            </a:r>
            <a:r>
              <a:rPr lang="en-US" sz="4533" b="1" dirty="0">
                <a:solidFill>
                  <a:schemeClr val="bg1"/>
                </a:solidFill>
                <a:latin typeface="Times New Roman" pitchFamily="18" charset="0"/>
                <a:cs typeface="Times New Roman" pitchFamily="18" charset="0"/>
              </a:rPr>
              <a:t> </a:t>
            </a:r>
            <a:r>
              <a:rPr lang="en-US" sz="4533" b="1" dirty="0" err="1">
                <a:solidFill>
                  <a:schemeClr val="bg1"/>
                </a:solidFill>
                <a:latin typeface="Times New Roman" pitchFamily="18" charset="0"/>
                <a:cs typeface="Times New Roman" pitchFamily="18" charset="0"/>
              </a:rPr>
              <a:t>gia</a:t>
            </a:r>
            <a:r>
              <a:rPr lang="en-US" sz="4533" b="1" dirty="0">
                <a:solidFill>
                  <a:schemeClr val="bg1"/>
                </a:solidFill>
                <a:latin typeface="Times New Roman" pitchFamily="18" charset="0"/>
                <a:cs typeface="Times New Roman" pitchFamily="18" charset="0"/>
              </a:rPr>
              <a:t> </a:t>
            </a:r>
            <a:r>
              <a:rPr lang="en-US" sz="4533" b="1" dirty="0" err="1">
                <a:solidFill>
                  <a:schemeClr val="bg1"/>
                </a:solidFill>
                <a:latin typeface="Times New Roman" pitchFamily="18" charset="0"/>
                <a:cs typeface="Times New Roman" pitchFamily="18" charset="0"/>
              </a:rPr>
              <a:t>đình</a:t>
            </a:r>
            <a:r>
              <a:rPr lang="en-US" sz="4533" b="1" dirty="0">
                <a:solidFill>
                  <a:schemeClr val="bg1"/>
                </a:solidFill>
                <a:latin typeface="Times New Roman" pitchFamily="18" charset="0"/>
                <a:cs typeface="Times New Roman" pitchFamily="18" charset="0"/>
              </a:rPr>
              <a:t>?</a:t>
            </a:r>
          </a:p>
        </p:txBody>
      </p:sp>
      <p:sp>
        <p:nvSpPr>
          <p:cNvPr id="5" name="TextBox 4"/>
          <p:cNvSpPr txBox="1"/>
          <p:nvPr/>
        </p:nvSpPr>
        <p:spPr>
          <a:xfrm>
            <a:off x="3259264" y="3352562"/>
            <a:ext cx="4767137" cy="1569660"/>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Anh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em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trong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gia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đình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phải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luôn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yêu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thương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đoàn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kết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với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nhau</a:t>
            </a:r>
            <a:endParaRPr lang="en-US" sz="3200" b="1" dirty="0">
              <a:solidFill>
                <a:srgbClr val="0000FF"/>
              </a:solidFill>
              <a:latin typeface="Times New Roman" pitchFamily="18" charset="0"/>
              <a:cs typeface="Times New Roman" pitchFamily="18" charset="0"/>
            </a:endParaRPr>
          </a:p>
        </p:txBody>
      </p:sp>
      <p:pic>
        <p:nvPicPr>
          <p:cNvPr id="8" name="Picture 4" descr="C:\Users\ADMIN\Desktop\Tai nguyen thiet ke tro choi\Bảng gỗ\1a.png">
            <a:hlinkClick r:id="rId4" action="ppaction://hlinksldjump"/>
            <a:extLst>
              <a:ext uri="{FF2B5EF4-FFF2-40B4-BE49-F238E27FC236}">
                <a16:creationId xmlns="" xmlns:a16="http://schemas.microsoft.com/office/drawing/2014/main" id="{E2D6DC67-068E-B241-BA1D-2DA8BCB7A1C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83895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28801" y="1281509"/>
            <a:ext cx="8229601" cy="1405641"/>
          </a:xfrm>
          <a:prstGeom prst="rect">
            <a:avLst/>
          </a:prstGeom>
          <a:noFill/>
        </p:spPr>
        <p:txBody>
          <a:bodyPr wrap="square" rtlCol="0">
            <a:spAutoFit/>
          </a:bodyPr>
          <a:lstStyle/>
          <a:p>
            <a:pPr algn="ctr"/>
            <a:r>
              <a:rPr lang="en-US" sz="4267" b="1" dirty="0" err="1">
                <a:solidFill>
                  <a:schemeClr val="bg1"/>
                </a:solidFill>
                <a:latin typeface="Times New Roman" pitchFamily="18" charset="0"/>
                <a:cs typeface="Times New Roman" pitchFamily="18" charset="0"/>
              </a:rPr>
              <a:t>Thể</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thơ</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được</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sử</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dụng</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chủ</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yếu</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trong</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những</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bài</a:t>
            </a:r>
            <a:r>
              <a:rPr lang="en-US" sz="4267" b="1" dirty="0">
                <a:solidFill>
                  <a:schemeClr val="bg1"/>
                </a:solidFill>
                <a:latin typeface="Times New Roman" pitchFamily="18" charset="0"/>
                <a:cs typeface="Times New Roman" pitchFamily="18" charset="0"/>
              </a:rPr>
              <a:t> ca </a:t>
            </a:r>
            <a:r>
              <a:rPr lang="en-US" sz="4267" b="1" dirty="0" err="1">
                <a:solidFill>
                  <a:schemeClr val="bg1"/>
                </a:solidFill>
                <a:latin typeface="Times New Roman" pitchFamily="18" charset="0"/>
                <a:cs typeface="Times New Roman" pitchFamily="18" charset="0"/>
              </a:rPr>
              <a:t>dao</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trên</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là</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gì</a:t>
            </a:r>
            <a:r>
              <a:rPr lang="en-US" sz="4267" b="1" dirty="0">
                <a:solidFill>
                  <a:schemeClr val="bg1"/>
                </a:solidFill>
                <a:latin typeface="Times New Roman" pitchFamily="18" charset="0"/>
                <a:cs typeface="Times New Roman" pitchFamily="18" charset="0"/>
              </a:rPr>
              <a:t>?</a:t>
            </a:r>
          </a:p>
        </p:txBody>
      </p:sp>
      <p:sp>
        <p:nvSpPr>
          <p:cNvPr id="5" name="TextBox 4"/>
          <p:cNvSpPr txBox="1"/>
          <p:nvPr/>
        </p:nvSpPr>
        <p:spPr>
          <a:xfrm>
            <a:off x="3657601" y="3530600"/>
            <a:ext cx="4165600" cy="1405641"/>
          </a:xfrm>
          <a:prstGeom prst="rect">
            <a:avLst/>
          </a:prstGeom>
          <a:noFill/>
        </p:spPr>
        <p:txBody>
          <a:bodyPr wrap="square" rtlCol="0">
            <a:spAutoFit/>
          </a:bodyPr>
          <a:lstStyle/>
          <a:p>
            <a:pPr algn="ctr"/>
            <a:r>
              <a:rPr lang="en-US" sz="4267" b="1" dirty="0" err="1">
                <a:solidFill>
                  <a:srgbClr val="0000FF"/>
                </a:solidFill>
                <a:latin typeface="Times New Roman" pitchFamily="18" charset="0"/>
                <a:cs typeface="Times New Roman" pitchFamily="18" charset="0"/>
              </a:rPr>
              <a:t>Thể</a:t>
            </a:r>
            <a:r>
              <a:rPr lang="en-US" sz="4267" b="1" dirty="0">
                <a:solidFill>
                  <a:srgbClr val="0000FF"/>
                </a:solidFill>
                <a:latin typeface="Times New Roman" pitchFamily="18" charset="0"/>
                <a:cs typeface="Times New Roman" pitchFamily="18" charset="0"/>
              </a:rPr>
              <a:t> </a:t>
            </a:r>
            <a:r>
              <a:rPr lang="en-US" sz="4267" b="1" dirty="0" err="1">
                <a:solidFill>
                  <a:srgbClr val="0000FF"/>
                </a:solidFill>
                <a:latin typeface="Times New Roman" pitchFamily="18" charset="0"/>
                <a:cs typeface="Times New Roman" pitchFamily="18" charset="0"/>
              </a:rPr>
              <a:t>lục</a:t>
            </a:r>
            <a:r>
              <a:rPr lang="en-US" sz="4267" b="1" dirty="0">
                <a:solidFill>
                  <a:srgbClr val="0000FF"/>
                </a:solidFill>
                <a:latin typeface="Times New Roman" pitchFamily="18" charset="0"/>
                <a:cs typeface="Times New Roman" pitchFamily="18" charset="0"/>
              </a:rPr>
              <a:t> </a:t>
            </a:r>
            <a:r>
              <a:rPr lang="en-US" sz="4267" b="1" dirty="0" err="1">
                <a:solidFill>
                  <a:srgbClr val="0000FF"/>
                </a:solidFill>
                <a:latin typeface="Times New Roman" pitchFamily="18" charset="0"/>
                <a:cs typeface="Times New Roman" pitchFamily="18" charset="0"/>
              </a:rPr>
              <a:t>bát</a:t>
            </a:r>
            <a:r>
              <a:rPr lang="en-US" sz="4267" b="1" dirty="0">
                <a:solidFill>
                  <a:srgbClr val="0000FF"/>
                </a:solidFill>
                <a:latin typeface="Times New Roman" pitchFamily="18" charset="0"/>
                <a:cs typeface="Times New Roman" pitchFamily="18" charset="0"/>
              </a:rPr>
              <a:t> </a:t>
            </a:r>
            <a:r>
              <a:rPr lang="en-US" sz="4267" b="1" dirty="0" err="1">
                <a:solidFill>
                  <a:srgbClr val="0000FF"/>
                </a:solidFill>
                <a:latin typeface="Times New Roman" pitchFamily="18" charset="0"/>
                <a:cs typeface="Times New Roman" pitchFamily="18" charset="0"/>
              </a:rPr>
              <a:t>và</a:t>
            </a:r>
            <a:r>
              <a:rPr lang="en-US" sz="4267" b="1" dirty="0">
                <a:solidFill>
                  <a:srgbClr val="0000FF"/>
                </a:solidFill>
                <a:latin typeface="Times New Roman" pitchFamily="18" charset="0"/>
                <a:cs typeface="Times New Roman" pitchFamily="18" charset="0"/>
              </a:rPr>
              <a:t> </a:t>
            </a:r>
            <a:r>
              <a:rPr lang="en-US" sz="4267" b="1" dirty="0" err="1">
                <a:solidFill>
                  <a:srgbClr val="0000FF"/>
                </a:solidFill>
                <a:latin typeface="Times New Roman" pitchFamily="18" charset="0"/>
                <a:cs typeface="Times New Roman" pitchFamily="18" charset="0"/>
              </a:rPr>
              <a:t>lục</a:t>
            </a:r>
            <a:r>
              <a:rPr lang="en-US" sz="4267" b="1" dirty="0">
                <a:solidFill>
                  <a:srgbClr val="0000FF"/>
                </a:solidFill>
                <a:latin typeface="Times New Roman" pitchFamily="18" charset="0"/>
                <a:cs typeface="Times New Roman" pitchFamily="18" charset="0"/>
              </a:rPr>
              <a:t> </a:t>
            </a:r>
            <a:r>
              <a:rPr lang="en-US" sz="4267" b="1" dirty="0" err="1">
                <a:solidFill>
                  <a:srgbClr val="0000FF"/>
                </a:solidFill>
                <a:latin typeface="Times New Roman" pitchFamily="18" charset="0"/>
                <a:cs typeface="Times New Roman" pitchFamily="18" charset="0"/>
              </a:rPr>
              <a:t>bát</a:t>
            </a:r>
            <a:r>
              <a:rPr lang="en-US" sz="4267" b="1" dirty="0">
                <a:solidFill>
                  <a:srgbClr val="0000FF"/>
                </a:solidFill>
                <a:latin typeface="Times New Roman" pitchFamily="18" charset="0"/>
                <a:cs typeface="Times New Roman" pitchFamily="18" charset="0"/>
              </a:rPr>
              <a:t> </a:t>
            </a:r>
            <a:r>
              <a:rPr lang="en-US" sz="4267" b="1" dirty="0" err="1">
                <a:solidFill>
                  <a:srgbClr val="0000FF"/>
                </a:solidFill>
                <a:latin typeface="Times New Roman" pitchFamily="18" charset="0"/>
                <a:cs typeface="Times New Roman" pitchFamily="18" charset="0"/>
              </a:rPr>
              <a:t>biến</a:t>
            </a:r>
            <a:r>
              <a:rPr lang="en-US" sz="4267" b="1" dirty="0">
                <a:solidFill>
                  <a:srgbClr val="0000FF"/>
                </a:solidFill>
                <a:latin typeface="Times New Roman" pitchFamily="18" charset="0"/>
                <a:cs typeface="Times New Roman" pitchFamily="18" charset="0"/>
              </a:rPr>
              <a:t> </a:t>
            </a:r>
            <a:r>
              <a:rPr lang="en-US" sz="4267" b="1" dirty="0" err="1">
                <a:solidFill>
                  <a:srgbClr val="0000FF"/>
                </a:solidFill>
                <a:latin typeface="Times New Roman" pitchFamily="18" charset="0"/>
                <a:cs typeface="Times New Roman" pitchFamily="18" charset="0"/>
              </a:rPr>
              <a:t>thể</a:t>
            </a:r>
            <a:endParaRPr lang="en-US" sz="4267" b="1" dirty="0">
              <a:solidFill>
                <a:srgbClr val="0000FF"/>
              </a:solidFill>
              <a:latin typeface="Times New Roman" pitchFamily="18" charset="0"/>
              <a:cs typeface="Times New Roman" pitchFamily="18" charset="0"/>
            </a:endParaRPr>
          </a:p>
        </p:txBody>
      </p:sp>
      <p:pic>
        <p:nvPicPr>
          <p:cNvPr id="8" name="Picture 4" descr="C:\Users\ADMIN\Desktop\Tai nguyen thiet ke tro choi\Bảng gỗ\1a.png">
            <a:hlinkClick r:id="rId4" action="ppaction://hlinksldjump"/>
            <a:extLst>
              <a:ext uri="{FF2B5EF4-FFF2-40B4-BE49-F238E27FC236}">
                <a16:creationId xmlns="" xmlns:a16="http://schemas.microsoft.com/office/drawing/2014/main" id="{F7E39DA0-E61D-AD40-AC57-1C49676E862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7246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32001" y="990601"/>
            <a:ext cx="8229600" cy="2062296"/>
          </a:xfrm>
          <a:prstGeom prst="rect">
            <a:avLst/>
          </a:prstGeom>
          <a:noFill/>
        </p:spPr>
        <p:txBody>
          <a:bodyPr wrap="square" rtlCol="0">
            <a:spAutoFit/>
          </a:bodyPr>
          <a:lstStyle/>
          <a:p>
            <a:pPr algn="ctr"/>
            <a:r>
              <a:rPr lang="en-US" sz="4267" b="1" dirty="0" err="1">
                <a:solidFill>
                  <a:schemeClr val="bg1"/>
                </a:solidFill>
                <a:latin typeface="Times New Roman" pitchFamily="18" charset="0"/>
                <a:cs typeface="Times New Roman" pitchFamily="18" charset="0"/>
              </a:rPr>
              <a:t>Trong</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chùm</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những</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câu</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hát</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về</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tình</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cảm</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gia</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đình</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bài</a:t>
            </a:r>
            <a:r>
              <a:rPr lang="en-US" sz="4267" b="1" dirty="0">
                <a:solidFill>
                  <a:schemeClr val="bg1"/>
                </a:solidFill>
                <a:latin typeface="Times New Roman" pitchFamily="18" charset="0"/>
                <a:cs typeface="Times New Roman" pitchFamily="18" charset="0"/>
              </a:rPr>
              <a:t> ca </a:t>
            </a:r>
            <a:r>
              <a:rPr lang="en-US" sz="4267" b="1" dirty="0" err="1">
                <a:solidFill>
                  <a:schemeClr val="bg1"/>
                </a:solidFill>
                <a:latin typeface="Times New Roman" pitchFamily="18" charset="0"/>
                <a:cs typeface="Times New Roman" pitchFamily="18" charset="0"/>
              </a:rPr>
              <a:t>dao</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thứ</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nhất</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là</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lời</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của</a:t>
            </a:r>
            <a:r>
              <a:rPr lang="en-US" sz="4267" b="1" dirty="0">
                <a:solidFill>
                  <a:schemeClr val="bg1"/>
                </a:solidFill>
                <a:latin typeface="Times New Roman" pitchFamily="18" charset="0"/>
                <a:cs typeface="Times New Roman" pitchFamily="18" charset="0"/>
              </a:rPr>
              <a:t> </a:t>
            </a:r>
            <a:r>
              <a:rPr lang="en-US" sz="4267" b="1" dirty="0" err="1">
                <a:solidFill>
                  <a:schemeClr val="bg1"/>
                </a:solidFill>
                <a:latin typeface="Times New Roman" pitchFamily="18" charset="0"/>
                <a:cs typeface="Times New Roman" pitchFamily="18" charset="0"/>
              </a:rPr>
              <a:t>ai</a:t>
            </a:r>
            <a:r>
              <a:rPr lang="en-US" sz="4267" b="1" dirty="0">
                <a:solidFill>
                  <a:schemeClr val="bg1"/>
                </a:solidFill>
                <a:latin typeface="Times New Roman" pitchFamily="18" charset="0"/>
                <a:cs typeface="Times New Roman" pitchFamily="18" charset="0"/>
              </a:rPr>
              <a:t>?</a:t>
            </a:r>
          </a:p>
        </p:txBody>
      </p:sp>
      <p:sp>
        <p:nvSpPr>
          <p:cNvPr id="5" name="TextBox 4"/>
          <p:cNvSpPr txBox="1"/>
          <p:nvPr/>
        </p:nvSpPr>
        <p:spPr>
          <a:xfrm>
            <a:off x="3759201" y="3684826"/>
            <a:ext cx="4065537" cy="830997"/>
          </a:xfrm>
          <a:prstGeom prst="rect">
            <a:avLst/>
          </a:prstGeom>
          <a:noFill/>
        </p:spPr>
        <p:txBody>
          <a:bodyPr wrap="none" rtlCol="0">
            <a:spAutoFit/>
          </a:bodyPr>
          <a:lstStyle/>
          <a:p>
            <a:r>
              <a:rPr lang="en-US" sz="4800" b="1" dirty="0" err="1">
                <a:solidFill>
                  <a:srgbClr val="0000FF"/>
                </a:solidFill>
                <a:latin typeface="Times New Roman" pitchFamily="18" charset="0"/>
                <a:cs typeface="Times New Roman" pitchFamily="18" charset="0"/>
              </a:rPr>
              <a:t>Mẹ</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nói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với</a:t>
            </a:r>
            <a:r>
              <a:rPr lang="en-US" sz="4800" b="1" dirty="0">
                <a:solidFill>
                  <a:srgbClr val="0000FF"/>
                </a:solidFill>
                <a:latin typeface="Times New Roman" pitchFamily="18" charset="0"/>
                <a:cs typeface="Times New Roman" pitchFamily="18" charset="0"/>
              </a:rPr>
              <a:t> con</a:t>
            </a:r>
          </a:p>
        </p:txBody>
      </p:sp>
      <p:pic>
        <p:nvPicPr>
          <p:cNvPr id="8" name="Picture 4" descr="C:\Users\ADMIN\Desktop\Tai nguyen thiet ke tro choi\Bảng gỗ\1a.png">
            <a:hlinkClick r:id="rId4" action="ppaction://hlinksldjump"/>
            <a:extLst>
              <a:ext uri="{FF2B5EF4-FFF2-40B4-BE49-F238E27FC236}">
                <a16:creationId xmlns="" xmlns:a16="http://schemas.microsoft.com/office/drawing/2014/main" id="{C9E98A96-C182-0447-B32F-A0C6AD1A479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220194"/>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AA64AB0F-D1A0-4E21-A776-D2871AA9E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422400" y="742077"/>
            <a:ext cx="9448800" cy="2554545"/>
          </a:xfrm>
          <a:prstGeom prst="rect">
            <a:avLst/>
          </a:prstGeom>
          <a:noFill/>
        </p:spPr>
        <p:txBody>
          <a:bodyPr wrap="square" rtlCol="0">
            <a:spAutoFit/>
          </a:bodyPr>
          <a:lstStyle/>
          <a:p>
            <a:pPr algn="ctr"/>
            <a:r>
              <a:rPr lang="en-US" sz="8000" b="1" dirty="0" err="1">
                <a:latin typeface="Times New Roman" pitchFamily="18" charset="0"/>
                <a:cs typeface="Times New Roman" pitchFamily="18" charset="0"/>
              </a:rPr>
              <a:t>Tạm</a:t>
            </a:r>
            <a:r>
              <a:rPr lang="en-US" sz="8000" b="1" dirty="0">
                <a:latin typeface="Times New Roman" pitchFamily="18" charset="0"/>
                <a:cs typeface="Times New Roman" pitchFamily="18" charset="0"/>
              </a:rPr>
              <a:t> </a:t>
            </a:r>
            <a:r>
              <a:rPr lang="en-US" sz="8000" b="1" dirty="0" err="1">
                <a:latin typeface="Times New Roman" pitchFamily="18" charset="0"/>
                <a:cs typeface="Times New Roman" pitchFamily="18" charset="0"/>
              </a:rPr>
              <a:t>biệt</a:t>
            </a:r>
            <a:r>
              <a:rPr lang="en-US" sz="8000" b="1" dirty="0">
                <a:latin typeface="Times New Roman" pitchFamily="18" charset="0"/>
                <a:cs typeface="Times New Roman" pitchFamily="18" charset="0"/>
              </a:rPr>
              <a:t> </a:t>
            </a:r>
            <a:r>
              <a:rPr lang="en-US" sz="8000" b="1" dirty="0" err="1">
                <a:latin typeface="Times New Roman" pitchFamily="18" charset="0"/>
                <a:cs typeface="Times New Roman" pitchFamily="18" charset="0"/>
              </a:rPr>
              <a:t>các</a:t>
            </a:r>
            <a:r>
              <a:rPr lang="en-US" sz="8000" b="1" dirty="0">
                <a:latin typeface="Times New Roman" pitchFamily="18" charset="0"/>
                <a:cs typeface="Times New Roman" pitchFamily="18" charset="0"/>
              </a:rPr>
              <a:t> </a:t>
            </a:r>
            <a:r>
              <a:rPr lang="en-US" sz="8000" b="1" dirty="0" err="1">
                <a:latin typeface="Times New Roman" pitchFamily="18" charset="0"/>
                <a:cs typeface="Times New Roman" pitchFamily="18" charset="0"/>
              </a:rPr>
              <a:t>em</a:t>
            </a:r>
            <a:endParaRPr lang="en-US" sz="8000" b="1" dirty="0">
              <a:latin typeface="Times New Roman" pitchFamily="18" charset="0"/>
              <a:cs typeface="Times New Roman" pitchFamily="18" charset="0"/>
            </a:endParaRPr>
          </a:p>
          <a:p>
            <a:pPr algn="ctr"/>
            <a:r>
              <a:rPr lang="en-US" sz="8000" b="1" dirty="0" err="1">
                <a:latin typeface="Times New Roman" pitchFamily="18" charset="0"/>
                <a:cs typeface="Times New Roman" pitchFamily="18" charset="0"/>
              </a:rPr>
              <a:t>Chúc</a:t>
            </a:r>
            <a:r>
              <a:rPr lang="en-US" sz="8000" b="1" dirty="0">
                <a:latin typeface="Times New Roman" pitchFamily="18" charset="0"/>
                <a:cs typeface="Times New Roman" pitchFamily="18" charset="0"/>
              </a:rPr>
              <a:t> </a:t>
            </a:r>
            <a:r>
              <a:rPr lang="en-US" sz="8000" b="1" dirty="0" err="1">
                <a:latin typeface="Times New Roman" pitchFamily="18" charset="0"/>
                <a:cs typeface="Times New Roman" pitchFamily="18" charset="0"/>
              </a:rPr>
              <a:t>các</a:t>
            </a:r>
            <a:r>
              <a:rPr lang="en-US" sz="8000" b="1" dirty="0">
                <a:latin typeface="Times New Roman" pitchFamily="18" charset="0"/>
                <a:cs typeface="Times New Roman" pitchFamily="18" charset="0"/>
              </a:rPr>
              <a:t> </a:t>
            </a:r>
            <a:r>
              <a:rPr lang="en-US" sz="8000" b="1" dirty="0" err="1">
                <a:latin typeface="Times New Roman" pitchFamily="18" charset="0"/>
                <a:cs typeface="Times New Roman" pitchFamily="18" charset="0"/>
              </a:rPr>
              <a:t>em</a:t>
            </a:r>
            <a:r>
              <a:rPr lang="en-US" sz="8000" b="1" dirty="0">
                <a:latin typeface="Times New Roman" pitchFamily="18" charset="0"/>
                <a:cs typeface="Times New Roman" pitchFamily="18" charset="0"/>
              </a:rPr>
              <a:t> </a:t>
            </a:r>
            <a:r>
              <a:rPr lang="en-US" sz="8000" b="1" dirty="0" err="1">
                <a:latin typeface="Times New Roman" pitchFamily="18" charset="0"/>
                <a:cs typeface="Times New Roman" pitchFamily="18" charset="0"/>
              </a:rPr>
              <a:t>học</a:t>
            </a:r>
            <a:r>
              <a:rPr lang="en-US" sz="8000" b="1" dirty="0">
                <a:latin typeface="Times New Roman" pitchFamily="18" charset="0"/>
                <a:cs typeface="Times New Roman" pitchFamily="18" charset="0"/>
              </a:rPr>
              <a:t> </a:t>
            </a:r>
            <a:r>
              <a:rPr lang="en-US" sz="8000" b="1" dirty="0" err="1">
                <a:latin typeface="Times New Roman" pitchFamily="18" charset="0"/>
                <a:cs typeface="Times New Roman" pitchFamily="18" charset="0"/>
              </a:rPr>
              <a:t>tốt</a:t>
            </a:r>
            <a:r>
              <a:rPr lang="en-US" sz="8000" b="1" dirty="0">
                <a:latin typeface="Times New Roman" pitchFamily="18" charset="0"/>
                <a:cs typeface="Times New Roman" pitchFamily="18" charset="0"/>
              </a:rPr>
              <a:t>!</a:t>
            </a:r>
          </a:p>
        </p:txBody>
      </p:sp>
    </p:spTree>
    <p:extLst>
      <p:ext uri="{BB962C8B-B14F-4D97-AF65-F5344CB8AC3E}">
        <p14:creationId xmlns:p14="http://schemas.microsoft.com/office/powerpoint/2010/main" val="842011516"/>
      </p:ext>
    </p:extLst>
  </p:cSld>
  <p:clrMapOvr>
    <a:masterClrMapping/>
  </p:clrMapOvr>
  <mc:AlternateContent xmlns:mc="http://schemas.openxmlformats.org/markup-compatibility/2006" xmlns:p14="http://schemas.microsoft.com/office/powerpoint/2010/main">
    <mc:Choice Requires="p14">
      <p:transition spd="slow" p14:dur="3500" advClick="0">
        <p:random/>
      </p:transition>
    </mc:Choice>
    <mc:Fallback xmlns="">
      <p:transition spd="slow" advClick="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lt"/>
            </a:endParaRPr>
          </a:p>
        </p:txBody>
      </p:sp>
      <p:pic>
        <p:nvPicPr>
          <p:cNvPr id="32" name="图片 31">
            <a:extLst>
              <a:ext uri="{FF2B5EF4-FFF2-40B4-BE49-F238E27FC236}">
                <a16:creationId xmlns="" xmlns:a16="http://schemas.microsoft.com/office/drawing/2014/main" id="{B7D1EA9C-7DBE-4337-B1AE-DADC9D8E5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263525"/>
            <a:ext cx="11607800" cy="6302375"/>
          </a:xfrm>
          <a:prstGeom prst="rect">
            <a:avLst/>
          </a:prstGeom>
        </p:spPr>
      </p:pic>
      <p:grpSp>
        <p:nvGrpSpPr>
          <p:cNvPr id="2" name="组合 1"/>
          <p:cNvGrpSpPr/>
          <p:nvPr/>
        </p:nvGrpSpPr>
        <p:grpSpPr>
          <a:xfrm>
            <a:off x="0" y="0"/>
            <a:ext cx="12192000" cy="6858000"/>
            <a:chOff x="0" y="0"/>
            <a:chExt cx="12192000" cy="685800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63051"/>
              <a:ext cx="3410857" cy="21949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grpSp>
    </p:spTree>
    <p:extLst>
      <p:ext uri="{BB962C8B-B14F-4D97-AF65-F5344CB8AC3E}">
        <p14:creationId xmlns:p14="http://schemas.microsoft.com/office/powerpoint/2010/main" val="307018773"/>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800"/>
            <a:ext cx="12192000" cy="7289800"/>
          </a:xfrm>
          <a:prstGeom prst="rect">
            <a:avLst/>
          </a:prstGeom>
        </p:spPr>
      </p:pic>
    </p:spTree>
    <p:extLst>
      <p:ext uri="{BB962C8B-B14F-4D97-AF65-F5344CB8AC3E}">
        <p14:creationId xmlns:p14="http://schemas.microsoft.com/office/powerpoint/2010/main" val="3902745957"/>
      </p:ext>
    </p:extLst>
  </p:cSld>
  <p:clrMapOvr>
    <a:masterClrMapping/>
  </p:clrMapOvr>
  <p:transition spd="slow" advClick="0">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lt"/>
            </a:endParaRPr>
          </a:p>
        </p:txBody>
      </p:sp>
      <p:pic>
        <p:nvPicPr>
          <p:cNvPr id="32" name="图片 31">
            <a:extLst>
              <a:ext uri="{FF2B5EF4-FFF2-40B4-BE49-F238E27FC236}">
                <a16:creationId xmlns="" xmlns:a16="http://schemas.microsoft.com/office/drawing/2014/main" id="{B7D1EA9C-7DBE-4337-B1AE-DADC9D8E5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263525"/>
            <a:ext cx="11607800" cy="6302375"/>
          </a:xfrm>
          <a:prstGeom prst="rect">
            <a:avLst/>
          </a:prstGeom>
        </p:spPr>
      </p:pic>
      <p:grpSp>
        <p:nvGrpSpPr>
          <p:cNvPr id="2" name="组合 1"/>
          <p:cNvGrpSpPr/>
          <p:nvPr/>
        </p:nvGrpSpPr>
        <p:grpSpPr>
          <a:xfrm>
            <a:off x="0" y="0"/>
            <a:ext cx="12192000" cy="6858000"/>
            <a:chOff x="0" y="0"/>
            <a:chExt cx="12192000" cy="685800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63051"/>
              <a:ext cx="3410857" cy="21949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grpSp>
      <p:sp>
        <p:nvSpPr>
          <p:cNvPr id="8" name="TextBox 7"/>
          <p:cNvSpPr txBox="1"/>
          <p:nvPr/>
        </p:nvSpPr>
        <p:spPr>
          <a:xfrm>
            <a:off x="409433" y="600499"/>
            <a:ext cx="11041039"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CÁC MẢNG CA DAO – DÂN CA</a:t>
            </a:r>
          </a:p>
        </p:txBody>
      </p:sp>
      <p:sp>
        <p:nvSpPr>
          <p:cNvPr id="9" name="Rectangle 8"/>
          <p:cNvSpPr/>
          <p:nvPr/>
        </p:nvSpPr>
        <p:spPr>
          <a:xfrm flipH="1">
            <a:off x="1173707" y="1690138"/>
            <a:ext cx="1473952"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50000"/>
              </a:lnSpc>
              <a:defRPr/>
            </a:pP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Những</a:t>
            </a:r>
            <a:r>
              <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câu</a:t>
            </a:r>
            <a:r>
              <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hát</a:t>
            </a:r>
            <a:r>
              <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về</a:t>
            </a:r>
            <a:r>
              <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tình</a:t>
            </a:r>
            <a:r>
              <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cảm</a:t>
            </a:r>
            <a:r>
              <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gia</a:t>
            </a:r>
            <a:r>
              <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 đình</a:t>
            </a:r>
          </a:p>
        </p:txBody>
      </p:sp>
      <p:sp>
        <p:nvSpPr>
          <p:cNvPr id="10" name="Rectangle 9"/>
          <p:cNvSpPr/>
          <p:nvPr/>
        </p:nvSpPr>
        <p:spPr>
          <a:xfrm>
            <a:off x="4062623" y="2000202"/>
            <a:ext cx="1478368"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50000"/>
              </a:lnSpc>
              <a:defRPr/>
            </a:pPr>
            <a:r>
              <a:rPr lang="vi-VN" altLang="zh-CN" sz="2400" b="1" dirty="0">
                <a:solidFill>
                  <a:srgbClr val="7030A0"/>
                </a:solidFill>
                <a:latin typeface="Times New Roman" panose="02020603050405020304" pitchFamily="18" charset="0"/>
                <a:cs typeface="Times New Roman" panose="02020603050405020304" pitchFamily="18" charset="0"/>
                <a:sym typeface="FZHei-B01S" panose="02010601030101010101" pitchFamily="2" charset="-122"/>
              </a:rPr>
              <a:t>Những câu hát về tình yêu quê hương, đất nước</a:t>
            </a:r>
          </a:p>
        </p:txBody>
      </p:sp>
      <p:sp>
        <p:nvSpPr>
          <p:cNvPr id="11" name="Rectangle 10"/>
          <p:cNvSpPr/>
          <p:nvPr/>
        </p:nvSpPr>
        <p:spPr>
          <a:xfrm>
            <a:off x="6687405" y="3694710"/>
            <a:ext cx="1419370"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50000"/>
              </a:lnSpc>
              <a:defRPr/>
            </a:pPr>
            <a:r>
              <a:rPr lang="en-US" altLang="zh-CN" sz="2400" b="1" dirty="0" err="1">
                <a:solidFill>
                  <a:srgbClr val="FF0000"/>
                </a:solidFill>
                <a:latin typeface="Times New Roman" panose="02020603050405020304" pitchFamily="18" charset="0"/>
                <a:cs typeface="Times New Roman" panose="02020603050405020304" pitchFamily="18" charset="0"/>
                <a:sym typeface="FZHei-B01S" panose="02010601030101010101" pitchFamily="2" charset="-122"/>
              </a:rPr>
              <a:t>Những</a:t>
            </a:r>
            <a:r>
              <a:rPr lang="en-US" altLang="zh-CN" sz="2400" b="1" dirty="0">
                <a:solidFill>
                  <a:srgbClr val="FF000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FF0000"/>
                </a:solidFill>
                <a:latin typeface="Times New Roman" panose="02020603050405020304" pitchFamily="18" charset="0"/>
                <a:cs typeface="Times New Roman" panose="02020603050405020304" pitchFamily="18" charset="0"/>
                <a:sym typeface="FZHei-B01S" panose="02010601030101010101" pitchFamily="2" charset="-122"/>
              </a:rPr>
              <a:t>câu</a:t>
            </a:r>
            <a:r>
              <a:rPr lang="en-US" altLang="zh-CN" sz="2400" b="1" dirty="0">
                <a:solidFill>
                  <a:srgbClr val="FF000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FF0000"/>
                </a:solidFill>
                <a:latin typeface="Times New Roman" panose="02020603050405020304" pitchFamily="18" charset="0"/>
                <a:cs typeface="Times New Roman" panose="02020603050405020304" pitchFamily="18" charset="0"/>
                <a:sym typeface="FZHei-B01S" panose="02010601030101010101" pitchFamily="2" charset="-122"/>
              </a:rPr>
              <a:t>hát</a:t>
            </a:r>
            <a:r>
              <a:rPr lang="en-US" altLang="zh-CN" sz="2400" b="1" dirty="0">
                <a:solidFill>
                  <a:srgbClr val="FF0000"/>
                </a:solidFill>
                <a:latin typeface="Times New Roman" panose="02020603050405020304" pitchFamily="18" charset="0"/>
                <a:cs typeface="Times New Roman" panose="02020603050405020304" pitchFamily="18" charset="0"/>
                <a:sym typeface="FZHei-B01S" panose="02010601030101010101" pitchFamily="2" charset="-122"/>
              </a:rPr>
              <a:t> than </a:t>
            </a:r>
            <a:r>
              <a:rPr lang="en-US" altLang="zh-CN" sz="2400" b="1" dirty="0" err="1">
                <a:solidFill>
                  <a:srgbClr val="FF0000"/>
                </a:solidFill>
                <a:latin typeface="Times New Roman" panose="02020603050405020304" pitchFamily="18" charset="0"/>
                <a:cs typeface="Times New Roman" panose="02020603050405020304" pitchFamily="18" charset="0"/>
                <a:sym typeface="FZHei-B01S" panose="02010601030101010101" pitchFamily="2" charset="-122"/>
              </a:rPr>
              <a:t>thân</a:t>
            </a:r>
            <a:endParaRPr lang="en-US" altLang="zh-CN" sz="2400" b="1" dirty="0">
              <a:solidFill>
                <a:srgbClr val="FF0000"/>
              </a:solidFill>
              <a:latin typeface="Times New Roman" panose="02020603050405020304" pitchFamily="18" charset="0"/>
              <a:cs typeface="Times New Roman" panose="02020603050405020304" pitchFamily="18" charset="0"/>
              <a:sym typeface="FZHei-B01S" panose="02010601030101010101" pitchFamily="2" charset="-122"/>
            </a:endParaRPr>
          </a:p>
        </p:txBody>
      </p:sp>
      <p:sp>
        <p:nvSpPr>
          <p:cNvPr id="12" name="Rectangle 11"/>
          <p:cNvSpPr/>
          <p:nvPr/>
        </p:nvSpPr>
        <p:spPr>
          <a:xfrm flipH="1">
            <a:off x="9163525" y="4199683"/>
            <a:ext cx="1522673"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50000"/>
              </a:lnSpc>
              <a:defRPr/>
            </a:pP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Những</a:t>
            </a:r>
            <a:r>
              <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câu</a:t>
            </a:r>
            <a:r>
              <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hát</a:t>
            </a:r>
            <a:r>
              <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châm</a:t>
            </a:r>
            <a:r>
              <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 </a:t>
            </a:r>
            <a:r>
              <a:rPr lang="en-US" altLang="zh-CN" sz="2400" b="1" dirty="0" err="1">
                <a:solidFill>
                  <a:srgbClr val="002060"/>
                </a:solidFill>
                <a:latin typeface="Times New Roman" panose="02020603050405020304" pitchFamily="18" charset="0"/>
                <a:cs typeface="Times New Roman" panose="02020603050405020304" pitchFamily="18" charset="0"/>
                <a:sym typeface="FZHei-B01S" panose="02010601030101010101" pitchFamily="2" charset="-122"/>
              </a:rPr>
              <a:t>biếm</a:t>
            </a:r>
            <a:endParaRPr lang="en-US" altLang="zh-CN" sz="2400" b="1" dirty="0">
              <a:solidFill>
                <a:srgbClr val="002060"/>
              </a:solidFill>
              <a:latin typeface="Times New Roman" panose="02020603050405020304" pitchFamily="18" charset="0"/>
              <a:cs typeface="Times New Roman" panose="02020603050405020304" pitchFamily="18" charset="0"/>
              <a:sym typeface="FZHei-B01S" panose="02010601030101010101" pitchFamily="2" charset="-122"/>
            </a:endParaRPr>
          </a:p>
        </p:txBody>
      </p:sp>
    </p:spTree>
    <p:extLst>
      <p:ext uri="{BB962C8B-B14F-4D97-AF65-F5344CB8AC3E}">
        <p14:creationId xmlns:p14="http://schemas.microsoft.com/office/powerpoint/2010/main" val="389695055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2"/>
          <p:cNvSpPr txBox="1"/>
          <p:nvPr/>
        </p:nvSpPr>
        <p:spPr>
          <a:xfrm>
            <a:off x="1261094" y="2738683"/>
            <a:ext cx="92886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60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Tiết</a:t>
            </a:r>
            <a:r>
              <a:rPr kumimoji="0" lang="en-US" altLang="zh-CN" sz="6000" b="1" i="0" u="none" strike="noStrike" kern="1200" cap="none" spc="60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 9. </a:t>
            </a:r>
            <a:r>
              <a:rPr kumimoji="0" lang="en-US" altLang="zh-CN" sz="6000" b="1" i="0" u="none" strike="noStrike" kern="1200" cap="none" spc="60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Những</a:t>
            </a:r>
            <a:r>
              <a:rPr kumimoji="0" lang="en-US" altLang="zh-CN" sz="6000" b="1" i="0" u="none" strike="noStrike" kern="1200" cap="none" spc="60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 </a:t>
            </a:r>
            <a:r>
              <a:rPr kumimoji="0" lang="en-US" altLang="zh-CN" sz="6000" b="1" i="0" u="none" strike="noStrike" kern="1200" cap="none" spc="60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câu</a:t>
            </a:r>
            <a:r>
              <a:rPr kumimoji="0" lang="en-US" altLang="zh-CN" sz="6000" b="1" i="0" u="none" strike="noStrike" kern="1200" cap="none" spc="60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 </a:t>
            </a:r>
            <a:r>
              <a:rPr kumimoji="0" lang="en-US" altLang="zh-CN" sz="6000" b="1" i="0" u="none" strike="noStrike" kern="1200" cap="none" spc="60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hát</a:t>
            </a:r>
            <a:r>
              <a:rPr kumimoji="0" lang="en-US" altLang="zh-CN" sz="6000" b="1" i="0" u="none" strike="noStrike" kern="1200" cap="none" spc="60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 </a:t>
            </a:r>
            <a:r>
              <a:rPr kumimoji="0" lang="en-US" altLang="zh-CN" sz="6000" b="1" i="0" u="none" strike="noStrike" kern="1200" cap="none" spc="60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về</a:t>
            </a:r>
            <a:r>
              <a:rPr kumimoji="0" lang="en-US" altLang="zh-CN" sz="6000" b="1" i="0" u="none" strike="noStrike" kern="1200" cap="none" spc="60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 </a:t>
            </a:r>
            <a:r>
              <a:rPr kumimoji="0" lang="en-US" altLang="zh-CN" sz="6000" b="1" i="0" u="none" strike="noStrike" kern="1200" cap="none" spc="60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tình</a:t>
            </a:r>
            <a:r>
              <a:rPr kumimoji="0" lang="en-US" altLang="zh-CN" sz="6000" b="1" i="0" u="none" strike="noStrike" kern="1200" cap="none" spc="60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 </a:t>
            </a:r>
            <a:r>
              <a:rPr kumimoji="0" lang="en-US" altLang="zh-CN" sz="6000" b="1" i="0" u="none" strike="noStrike" kern="1200" cap="none" spc="60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cảm</a:t>
            </a:r>
            <a:r>
              <a:rPr kumimoji="0" lang="en-US" altLang="zh-CN" sz="6000" b="1" i="0" u="none" strike="noStrike" kern="1200" cap="none" spc="60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 </a:t>
            </a:r>
            <a:r>
              <a:rPr kumimoji="0" lang="en-US" altLang="zh-CN" sz="6000" b="1" i="0" u="none" strike="noStrike" kern="1200" cap="none" spc="60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gia</a:t>
            </a:r>
            <a:r>
              <a:rPr kumimoji="0" lang="en-US" altLang="zh-CN" sz="6000" b="1" i="0" u="none" strike="noStrike" kern="1200" cap="none" spc="60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 đình</a:t>
            </a:r>
            <a:endParaRPr kumimoji="0" lang="zh-CN" altLang="en-US" sz="6000" b="1" i="0" u="none" strike="noStrike" kern="1200" cap="none" spc="60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endParaRPr>
          </a:p>
        </p:txBody>
      </p:sp>
      <p:sp>
        <p:nvSpPr>
          <p:cNvPr id="5" name="文本框 24"/>
          <p:cNvSpPr txBox="1"/>
          <p:nvPr/>
        </p:nvSpPr>
        <p:spPr>
          <a:xfrm>
            <a:off x="1261094" y="1775025"/>
            <a:ext cx="84424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30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CA</a:t>
            </a:r>
            <a:r>
              <a:rPr kumimoji="0" lang="en-US" altLang="zh-CN" sz="4800" b="0" i="0" u="none" strike="noStrike" kern="1200" cap="none" spc="300" normalizeH="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rPr>
              <a:t> DAO – DÂN CA</a:t>
            </a:r>
            <a:endParaRPr kumimoji="0" lang="zh-CN" altLang="en-US" sz="4800" b="0" i="0" u="none" strike="noStrike" kern="1200" cap="none" spc="30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Light" panose="020B0502040204020203" pitchFamily="34" charset="-122"/>
              <a:cs typeface="Times New Roman" panose="02020603050405020304" pitchFamily="18" charset="0"/>
              <a:sym typeface="Agency FB" panose="020B0503020202020204" pitchFamily="34" charset="0"/>
            </a:endParaRPr>
          </a:p>
        </p:txBody>
      </p:sp>
      <p:pic>
        <p:nvPicPr>
          <p:cNvPr id="6" name="Picture 10" descr="HÃ¬nh áº£nh cÃ³ liÃªn quan"/>
          <p:cNvPicPr>
            <a:picLocks noChangeAspect="1" noChangeArrowheads="1"/>
          </p:cNvPicPr>
          <p:nvPr/>
        </p:nvPicPr>
        <p:blipFill>
          <a:blip r:embed="rId2"/>
          <a:srcRect/>
          <a:stretch>
            <a:fillRect/>
          </a:stretch>
        </p:blipFill>
        <p:spPr bwMode="auto">
          <a:xfrm>
            <a:off x="7378034" y="4319119"/>
            <a:ext cx="4565934" cy="2495570"/>
          </a:xfrm>
          <a:prstGeom prst="rect">
            <a:avLst/>
          </a:prstGeom>
          <a:noFill/>
        </p:spPr>
      </p:pic>
    </p:spTree>
    <p:extLst>
      <p:ext uri="{BB962C8B-B14F-4D97-AF65-F5344CB8AC3E}">
        <p14:creationId xmlns:p14="http://schemas.microsoft.com/office/powerpoint/2010/main" val="3286436770"/>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32" name="图片 31">
            <a:extLst>
              <a:ext uri="{FF2B5EF4-FFF2-40B4-BE49-F238E27FC236}">
                <a16:creationId xmlns="" xmlns:a16="http://schemas.microsoft.com/office/drawing/2014/main" id="{B7D1EA9C-7DBE-4337-B1AE-DADC9D8E5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91" y="28373"/>
            <a:ext cx="11607800" cy="6302375"/>
          </a:xfrm>
          <a:prstGeom prst="rect">
            <a:avLst/>
          </a:prstGeom>
        </p:spPr>
      </p:pic>
      <p:grpSp>
        <p:nvGrpSpPr>
          <p:cNvPr id="2" name="组合 1"/>
          <p:cNvGrpSpPr/>
          <p:nvPr/>
        </p:nvGrpSpPr>
        <p:grpSpPr>
          <a:xfrm>
            <a:off x="0" y="0"/>
            <a:ext cx="12192000" cy="6858000"/>
            <a:chOff x="0" y="0"/>
            <a:chExt cx="12192000" cy="685800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63051"/>
              <a:ext cx="3410857" cy="21949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grpSp>
      <p:sp>
        <p:nvSpPr>
          <p:cNvPr id="9" name="TextBox 8"/>
          <p:cNvSpPr txBox="1"/>
          <p:nvPr/>
        </p:nvSpPr>
        <p:spPr>
          <a:xfrm>
            <a:off x="670967" y="1709297"/>
            <a:ext cx="5016117"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Khái</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niệm</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ca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dao</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dân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ca</a:t>
            </a:r>
          </a:p>
        </p:txBody>
      </p:sp>
      <p:sp>
        <p:nvSpPr>
          <p:cNvPr id="11" name="Cloud Callout 10"/>
          <p:cNvSpPr/>
          <p:nvPr/>
        </p:nvSpPr>
        <p:spPr>
          <a:xfrm>
            <a:off x="5417480" y="709684"/>
            <a:ext cx="6995112" cy="2058675"/>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Dựa</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vào</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chú</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sgk</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 tr35,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em</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cho</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nào</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ca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dao</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ea typeface="Cambria" panose="02040503050406030204" pitchFamily="18" charset="0"/>
                <a:cs typeface="Times New Roman" panose="02020603050405020304" pitchFamily="18" charset="0"/>
              </a:rPr>
              <a:t>dân</a:t>
            </a:r>
            <a:r>
              <a:rPr lang="en-US" sz="2800" b="1" dirty="0">
                <a:solidFill>
                  <a:srgbClr val="009900"/>
                </a:solidFill>
                <a:latin typeface="Times New Roman" panose="02020603050405020304" pitchFamily="18" charset="0"/>
                <a:ea typeface="Cambria" panose="02040503050406030204" pitchFamily="18" charset="0"/>
                <a:cs typeface="Times New Roman" panose="02020603050405020304" pitchFamily="18" charset="0"/>
              </a:rPr>
              <a:t> ca ? </a:t>
            </a:r>
          </a:p>
        </p:txBody>
      </p:sp>
      <p:sp>
        <p:nvSpPr>
          <p:cNvPr id="12" name="Rectangle 1"/>
          <p:cNvSpPr>
            <a:spLocks noChangeArrowheads="1"/>
          </p:cNvSpPr>
          <p:nvPr/>
        </p:nvSpPr>
        <p:spPr bwMode="auto">
          <a:xfrm>
            <a:off x="655210" y="3036060"/>
            <a:ext cx="10738561" cy="1107996"/>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just">
              <a:spcAft>
                <a:spcPts val="0"/>
              </a:spcAft>
            </a:pP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pt-BR"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 dao, dân ca: </a:t>
            </a:r>
            <a:r>
              <a:rPr lang="pt-BR" sz="3200" b="1" dirty="0">
                <a:latin typeface="Times New Roman" panose="02020603050405020304" pitchFamily="18" charset="0"/>
                <a:ea typeface="Calibri" panose="020F0502020204030204" pitchFamily="34" charset="0"/>
                <a:cs typeface="Times New Roman" panose="02020603050405020304" pitchFamily="18" charset="0"/>
              </a:rPr>
              <a:t>tên gọi chung các thể loại trữ tình dân gian kết hợp lời và nhạc.</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
          <p:cNvSpPr>
            <a:spLocks noChangeArrowheads="1"/>
          </p:cNvSpPr>
          <p:nvPr/>
        </p:nvSpPr>
        <p:spPr bwMode="auto">
          <a:xfrm>
            <a:off x="3463503" y="5563155"/>
            <a:ext cx="6936093"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just" defTabSz="1219170" eaLnBrk="0" fontAlgn="base" hangingPunct="0">
              <a:spcBef>
                <a:spcPct val="0"/>
              </a:spcBef>
              <a:spcAft>
                <a:spcPct val="0"/>
              </a:spcAft>
            </a:pP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Ca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dao</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mbria" panose="02040503050406030204" pitchFamily="18"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mbria" panose="020405030504060302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mbria" panose="02040503050406030204" pitchFamily="18" charset="0"/>
                <a:cs typeface="Times New Roman" panose="02020603050405020304" pitchFamily="18" charset="0"/>
              </a:rPr>
              <a:t>dân</a:t>
            </a:r>
            <a:r>
              <a:rPr lang="en-US" sz="3200" b="1" dirty="0">
                <a:solidFill>
                  <a:schemeClr val="tx2">
                    <a:lumMod val="75000"/>
                  </a:schemeClr>
                </a:solidFill>
                <a:latin typeface="Times New Roman" panose="02020603050405020304" pitchFamily="18" charset="0"/>
                <a:ea typeface="Cambria" panose="02040503050406030204" pitchFamily="18" charset="0"/>
                <a:cs typeface="Times New Roman" panose="02020603050405020304" pitchFamily="18" charset="0"/>
              </a:rPr>
              <a:t> ca.</a:t>
            </a:r>
          </a:p>
        </p:txBody>
      </p:sp>
      <p:sp>
        <p:nvSpPr>
          <p:cNvPr id="14" name="TextBox 13"/>
          <p:cNvSpPr txBox="1"/>
          <p:nvPr/>
        </p:nvSpPr>
        <p:spPr>
          <a:xfrm>
            <a:off x="580968" y="935075"/>
            <a:ext cx="482696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I. </a:t>
            </a:r>
            <a:r>
              <a:rPr lang="en-US" sz="3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khái</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quát</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Rectangle 2"/>
          <p:cNvSpPr/>
          <p:nvPr/>
        </p:nvSpPr>
        <p:spPr>
          <a:xfrm>
            <a:off x="864353" y="4229707"/>
            <a:ext cx="10529417" cy="1295226"/>
          </a:xfrm>
          <a:prstGeom prst="rect">
            <a:avLst/>
          </a:prstGeom>
        </p:spPr>
        <p:txBody>
          <a:bodyPr wrap="square">
            <a:spAutoFit/>
          </a:bodyPr>
          <a:lstStyle/>
          <a:p>
            <a:pPr algn="just">
              <a:spcAft>
                <a:spcPts val="0"/>
              </a:spcAft>
            </a:pPr>
            <a:r>
              <a:rPr lang="pt-BR"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Dân ca: </a:t>
            </a:r>
            <a:r>
              <a:rPr lang="pt-BR" sz="3200" b="1" dirty="0">
                <a:latin typeface="Times New Roman" panose="02020603050405020304" pitchFamily="18" charset="0"/>
                <a:ea typeface="Calibri" panose="020F0502020204030204" pitchFamily="34" charset="0"/>
                <a:cs typeface="Times New Roman" panose="02020603050405020304" pitchFamily="18" charset="0"/>
              </a:rPr>
              <a:t>sáng tác kết hợp lời và nhạc, là những câu hát dân gian trong diễn xướng</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700"/>
              </a:lnSpc>
              <a:spcAft>
                <a:spcPts val="0"/>
              </a:spcAft>
            </a:pPr>
            <a:r>
              <a:rPr lang="pt-BR"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1491792"/>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 calcmode="lin" valueType="num">
                                      <p:cBhvr additive="base">
                                        <p:cTn id="3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lt"/>
            </a:endParaRPr>
          </a:p>
        </p:txBody>
      </p:sp>
      <p:pic>
        <p:nvPicPr>
          <p:cNvPr id="32" name="图片 31">
            <a:extLst>
              <a:ext uri="{FF2B5EF4-FFF2-40B4-BE49-F238E27FC236}">
                <a16:creationId xmlns="" xmlns:a16="http://schemas.microsoft.com/office/drawing/2014/main" id="{B7D1EA9C-7DBE-4337-B1AE-DADC9D8E5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263525"/>
            <a:ext cx="11607800" cy="6302375"/>
          </a:xfrm>
          <a:prstGeom prst="rect">
            <a:avLst/>
          </a:prstGeom>
        </p:spPr>
      </p:pic>
      <p:grpSp>
        <p:nvGrpSpPr>
          <p:cNvPr id="2" name="组合 1"/>
          <p:cNvGrpSpPr/>
          <p:nvPr/>
        </p:nvGrpSpPr>
        <p:grpSpPr>
          <a:xfrm>
            <a:off x="0" y="0"/>
            <a:ext cx="12192000" cy="6858000"/>
            <a:chOff x="0" y="0"/>
            <a:chExt cx="12192000" cy="685800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63051"/>
              <a:ext cx="3410857" cy="21949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1" y="0"/>
              <a:ext cx="4476339" cy="2606761"/>
            </a:xfrm>
            <a:prstGeom prst="rect">
              <a:avLst/>
            </a:prstGeom>
          </p:spPr>
        </p:pic>
      </p:grpSp>
      <p:sp>
        <p:nvSpPr>
          <p:cNvPr id="9" name="Rectangle 8"/>
          <p:cNvSpPr/>
          <p:nvPr/>
        </p:nvSpPr>
        <p:spPr>
          <a:xfrm>
            <a:off x="681058" y="366623"/>
            <a:ext cx="5390863" cy="6124754"/>
          </a:xfrm>
          <a:prstGeom prst="rect">
            <a:avLst/>
          </a:prstGeom>
        </p:spPr>
        <p:txBody>
          <a:bodyPr wrap="square">
            <a:spAutoFit/>
          </a:bodyPr>
          <a:lstStyle/>
          <a:p>
            <a:pPr algn="just">
              <a:spcAft>
                <a:spcPts val="0"/>
              </a:spcAft>
            </a:pPr>
            <a:r>
              <a:rPr lang="pt-B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Phương thức biểu đạt.</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 PTBĐ: biểu cảm.</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 Thể loại: thơ lục bát.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Đặc điểm nghệ thuật :</a:t>
            </a:r>
          </a:p>
          <a:p>
            <a:pPr algn="just">
              <a:spcAft>
                <a:spcPts val="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-Ngôn ngữ: Giản dị, đẹp đẽ, trong sáng (Kết hợp ngôn ngữ nghệ thuật và ngôn ngữ đời sống và lời ăn tiếng nói).</a:t>
            </a:r>
          </a:p>
          <a:p>
            <a:pPr marL="457200" indent="-457200" algn="just">
              <a:spcAft>
                <a:spcPts val="0"/>
              </a:spcAft>
              <a:buFontTx/>
              <a:buChar char="-"/>
            </a:pPr>
            <a:r>
              <a:rPr lang="pt-BR" sz="2800" b="1" dirty="0">
                <a:latin typeface="Times New Roman" panose="02020603050405020304" pitchFamily="18" charset="0"/>
                <a:ea typeface="Calibri" panose="020F0502020204030204" pitchFamily="34" charset="0"/>
                <a:cs typeface="Times New Roman" panose="02020603050405020304" pitchFamily="18" charset="0"/>
              </a:rPr>
              <a:t>Kết cấu: ngắn gọn, có thể sử dụng lối đối đáp hoặc môtip quen thuộc: “ Thân em”, “ Chiều chiều”...</a:t>
            </a:r>
          </a:p>
          <a:p>
            <a:pPr marL="457200" indent="-457200" algn="just">
              <a:spcAft>
                <a:spcPts val="0"/>
              </a:spcAft>
              <a:buFontTx/>
              <a:buChar char="-"/>
            </a:pPr>
            <a:r>
              <a:rPr lang="pt-BR" sz="2800" b="1" dirty="0">
                <a:latin typeface="Times New Roman" panose="02020603050405020304" pitchFamily="18" charset="0"/>
                <a:ea typeface="Calibri" panose="020F0502020204030204" pitchFamily="34" charset="0"/>
                <a:cs typeface="Times New Roman" panose="02020603050405020304" pitchFamily="18" charset="0"/>
              </a:rPr>
              <a:t>Thường sử dụng biện pháp so sánh, ẩn dụ</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Explosion 2 9"/>
          <p:cNvSpPr/>
          <p:nvPr/>
        </p:nvSpPr>
        <p:spPr>
          <a:xfrm>
            <a:off x="6217972" y="174029"/>
            <a:ext cx="6414447" cy="4558351"/>
          </a:xfrm>
          <a:prstGeom prst="irregularSeal2">
            <a:avLst/>
          </a:prstGeom>
        </p:spPr>
        <p:style>
          <a:lnRef idx="1">
            <a:schemeClr val="accent5"/>
          </a:lnRef>
          <a:fillRef idx="2">
            <a:schemeClr val="accent5"/>
          </a:fillRef>
          <a:effectRef idx="1">
            <a:schemeClr val="accent5"/>
          </a:effectRef>
          <a:fontRef idx="minor">
            <a:schemeClr val="dk1"/>
          </a:fontRef>
        </p:style>
        <p:txBody>
          <a:bodyPr rtlCol="0" anchor="ctr"/>
          <a:lstStyle/>
          <a:p>
            <a:r>
              <a:rPr lang="pt-BR" sz="2000" b="1" dirty="0">
                <a:solidFill>
                  <a:schemeClr val="tx1"/>
                </a:solidFill>
                <a:latin typeface="Times New Roman" panose="02020603050405020304" pitchFamily="18" charset="0"/>
                <a:cs typeface="Times New Roman" panose="02020603050405020304" pitchFamily="18" charset="0"/>
              </a:rPr>
              <a:t>1. Theo em phương thức biểu đạt chủ yếu của ca dao là gì? Ca dao thường được sáng tác theo thể thơ nào? </a:t>
            </a:r>
            <a:endParaRPr lang="en-US" sz="2000" b="1" dirty="0">
              <a:solidFill>
                <a:schemeClr val="tx1"/>
              </a:solidFill>
              <a:latin typeface="Times New Roman" panose="02020603050405020304" pitchFamily="18" charset="0"/>
              <a:cs typeface="Times New Roman" panose="02020603050405020304" pitchFamily="18" charset="0"/>
            </a:endParaRPr>
          </a:p>
          <a:p>
            <a:r>
              <a:rPr lang="pt-BR" sz="2000" b="1" dirty="0">
                <a:solidFill>
                  <a:schemeClr val="tx1"/>
                </a:solidFill>
                <a:latin typeface="Times New Roman" panose="02020603050405020304" pitchFamily="18" charset="0"/>
                <a:cs typeface="Times New Roman" panose="02020603050405020304" pitchFamily="18" charset="0"/>
              </a:rPr>
              <a:t>2. Qua phần chuẩn bị bài, em khám phá ra những đặc điểm nghệ thuật nào của ca dao?</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11" name="Picture 10" descr="HÃ¬nh áº£nh cÃ³ liÃªn quan"/>
          <p:cNvPicPr>
            <a:picLocks noChangeAspect="1" noChangeArrowheads="1"/>
          </p:cNvPicPr>
          <p:nvPr/>
        </p:nvPicPr>
        <p:blipFill>
          <a:blip r:embed="rId6"/>
          <a:srcRect/>
          <a:stretch>
            <a:fillRect/>
          </a:stretch>
        </p:blipFill>
        <p:spPr bwMode="auto">
          <a:xfrm>
            <a:off x="6217972" y="4319119"/>
            <a:ext cx="4565934" cy="2495570"/>
          </a:xfrm>
          <a:prstGeom prst="rect">
            <a:avLst/>
          </a:prstGeom>
          <a:noFill/>
        </p:spPr>
      </p:pic>
    </p:spTree>
    <p:extLst>
      <p:ext uri="{BB962C8B-B14F-4D97-AF65-F5344CB8AC3E}">
        <p14:creationId xmlns:p14="http://schemas.microsoft.com/office/powerpoint/2010/main" val="3541412358"/>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down)">
                                      <p:cBhvr>
                                        <p:cTn id="24" dur="500"/>
                                        <p:tgtEl>
                                          <p:spTgt spid="9">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wipe(down)">
                                      <p:cBhvr>
                                        <p:cTn id="27" dur="500"/>
                                        <p:tgtEl>
                                          <p:spTgt spid="9">
                                            <p:txEl>
                                              <p:pRg st="1" end="1"/>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wipe(down)">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circle(in)">
                                      <p:cBhvr>
                                        <p:cTn id="35" dur="2000"/>
                                        <p:tgtEl>
                                          <p:spTgt spid="1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barn(inVertical)">
                                      <p:cBhvr>
                                        <p:cTn id="40" dur="500"/>
                                        <p:tgtEl>
                                          <p:spTgt spid="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barn(inVertical)">
                                      <p:cBhvr>
                                        <p:cTn id="45" dur="500"/>
                                        <p:tgtEl>
                                          <p:spTgt spid="9">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animEffect transition="in" filter="barn(inVertical)">
                                      <p:cBhvr>
                                        <p:cTn id="50" dur="500"/>
                                        <p:tgtEl>
                                          <p:spTgt spid="9">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9">
                                            <p:txEl>
                                              <p:pRg st="6" end="6"/>
                                            </p:txEl>
                                          </p:spTgt>
                                        </p:tgtEl>
                                        <p:attrNameLst>
                                          <p:attrName>style.visibility</p:attrName>
                                        </p:attrNameLst>
                                      </p:cBhvr>
                                      <p:to>
                                        <p:strVal val="visible"/>
                                      </p:to>
                                    </p:set>
                                    <p:animEffect transition="in" filter="barn(inVertical)">
                                      <p:cBhvr>
                                        <p:cTn id="55"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946710" y="491317"/>
            <a:ext cx="5022377"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diễn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cảm</a:t>
            </a:r>
            <a:r>
              <a:rPr lang="en-US" sz="2000" b="1" dirty="0">
                <a:latin typeface="Times New Roman" panose="02020603050405020304" pitchFamily="18" charset="0"/>
                <a:cs typeface="Times New Roman" panose="02020603050405020304" pitchFamily="18" charset="0"/>
              </a:rPr>
              <a:t> 4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ca </a:t>
            </a:r>
            <a:r>
              <a:rPr lang="en-US" sz="2000" b="1" dirty="0" err="1">
                <a:latin typeface="Times New Roman" panose="02020603050405020304" pitchFamily="18" charset="0"/>
                <a:cs typeface="Times New Roman" panose="02020603050405020304" pitchFamily="18" charset="0"/>
              </a:rPr>
              <a:t>dao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r>
              <a:rPr lang="en-US" sz="2000" b="1" dirty="0">
                <a:latin typeface="Times New Roman" panose="02020603050405020304" pitchFamily="18" charset="0"/>
                <a:cs typeface="Times New Roman" panose="02020603050405020304" pitchFamily="18" charset="0"/>
              </a:rPr>
              <a:t>.</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gửi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gắm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mỗi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ca </a:t>
            </a:r>
            <a:r>
              <a:rPr lang="en-US" sz="2000" b="1" dirty="0" err="1">
                <a:latin typeface="Times New Roman" panose="02020603050405020304" pitchFamily="18" charset="0"/>
                <a:cs typeface="Times New Roman" panose="02020603050405020304" pitchFamily="18" charset="0"/>
              </a:rPr>
              <a:t>dao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ấy</a:t>
            </a:r>
            <a:r>
              <a:rPr lang="en-US" sz="2000" b="1" dirty="0">
                <a:latin typeface="Times New Roman" panose="02020603050405020304" pitchFamily="18" charset="0"/>
                <a:cs typeface="Times New Roman" panose="02020603050405020304" pitchFamily="18" charset="0"/>
              </a:rPr>
              <a:t>?</a:t>
            </a:r>
          </a:p>
        </p:txBody>
      </p:sp>
      <p:sp>
        <p:nvSpPr>
          <p:cNvPr id="21" name="Rectangle 20"/>
          <p:cNvSpPr/>
          <p:nvPr/>
        </p:nvSpPr>
        <p:spPr>
          <a:xfrm>
            <a:off x="236555" y="290346"/>
            <a:ext cx="5850345"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ts val="2400"/>
              </a:lnSpc>
            </a:pPr>
            <a:r>
              <a:rPr lang="vi-VN"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a:t>
            </a:r>
          </a:p>
          <a:p>
            <a:pPr algn="ctr">
              <a:lnSpc>
                <a:spcPts val="2400"/>
              </a:lnSpc>
            </a:pPr>
            <a:r>
              <a:rPr lang="vi-VN" sz="2400" b="1" dirty="0">
                <a:latin typeface="Times New Roman" panose="02020603050405020304" pitchFamily="18" charset="0"/>
                <a:cs typeface="Times New Roman" panose="02020603050405020304" pitchFamily="18" charset="0"/>
              </a:rPr>
              <a:t>"</a:t>
            </a:r>
            <a:r>
              <a:rPr lang="vi-VN" sz="2400" b="1" i="1" dirty="0">
                <a:latin typeface="Times New Roman" panose="02020603050405020304" pitchFamily="18" charset="0"/>
                <a:cs typeface="Times New Roman" panose="02020603050405020304" pitchFamily="18" charset="0"/>
              </a:rPr>
              <a:t>Công cha như núi </a:t>
            </a:r>
            <a:r>
              <a:rPr lang="en-US" sz="2400" b="1" i="1" dirty="0" err="1">
                <a:latin typeface="Times New Roman" panose="02020603050405020304" pitchFamily="18" charset="0"/>
                <a:cs typeface="Times New Roman" panose="02020603050405020304" pitchFamily="18" charset="0"/>
              </a:rPr>
              <a:t>ngất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trời</a:t>
            </a:r>
            <a:r>
              <a:rPr lang="en-US" sz="2400" b="1" i="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a:p>
            <a:pPr algn="ctr">
              <a:lnSpc>
                <a:spcPts val="2400"/>
              </a:lnSpc>
            </a:pPr>
            <a:r>
              <a:rPr lang="vi-VN" sz="2400" b="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Nghĩa mẹ như nước </a:t>
            </a:r>
            <a:r>
              <a:rPr lang="en-US" sz="2400" b="1" i="1" dirty="0">
                <a:latin typeface="Times New Roman" panose="02020603050405020304" pitchFamily="18" charset="0"/>
                <a:cs typeface="Times New Roman" panose="02020603050405020304" pitchFamily="18" charset="0"/>
              </a:rPr>
              <a:t>ở </a:t>
            </a:r>
            <a:r>
              <a:rPr lang="en-US" sz="2400" b="1" i="1" dirty="0" err="1">
                <a:latin typeface="Times New Roman" panose="02020603050405020304" pitchFamily="18" charset="0"/>
                <a:cs typeface="Times New Roman" panose="02020603050405020304" pitchFamily="18" charset="0"/>
              </a:rPr>
              <a:t>ngoài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Đông</a:t>
            </a:r>
            <a:r>
              <a:rPr lang="en-US" sz="2400" b="1" i="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a:p>
            <a:pPr algn="ctr">
              <a:lnSpc>
                <a:spcPts val="2400"/>
              </a:lnSpc>
            </a:pPr>
            <a:r>
              <a:rPr lang="vi-VN"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Núi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rộng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mênh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mông</a:t>
            </a:r>
            <a:r>
              <a:rPr lang="en-US" sz="2400" b="1" i="1" dirty="0">
                <a:latin typeface="Times New Roman" panose="02020603050405020304" pitchFamily="18" charset="0"/>
                <a:cs typeface="Times New Roman" panose="02020603050405020304" pitchFamily="18" charset="0"/>
              </a:rPr>
              <a:t>,</a:t>
            </a:r>
          </a:p>
          <a:p>
            <a:pPr algn="ctr">
              <a:lnSpc>
                <a:spcPts val="2400"/>
              </a:lnSpc>
            </a:pPr>
            <a:r>
              <a:rPr lang="en-US" sz="2400" b="1" i="1" dirty="0" err="1">
                <a:latin typeface="Times New Roman" panose="02020603050405020304" pitchFamily="18" charset="0"/>
                <a:cs typeface="Times New Roman" panose="02020603050405020304" pitchFamily="18" charset="0"/>
              </a:rPr>
              <a:t>Cù</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ghi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lòng</a:t>
            </a:r>
            <a:r>
              <a:rPr lang="en-US" sz="2400" b="1" i="1" dirty="0">
                <a:latin typeface="Times New Roman" panose="02020603050405020304" pitchFamily="18" charset="0"/>
                <a:cs typeface="Times New Roman" panose="02020603050405020304" pitchFamily="18" charset="0"/>
              </a:rPr>
              <a:t> con </a:t>
            </a:r>
            <a:r>
              <a:rPr lang="en-US" sz="2400" b="1" i="1" dirty="0" err="1">
                <a:latin typeface="Times New Roman" panose="02020603050405020304" pitchFamily="18" charset="0"/>
                <a:cs typeface="Times New Roman" panose="02020603050405020304" pitchFamily="18" charset="0"/>
              </a:rPr>
              <a:t>ơi</a:t>
            </a:r>
            <a:r>
              <a:rPr lang="en-US" sz="2400" b="1" i="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702855" y="2285194"/>
            <a:ext cx="5850345" cy="101566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2400"/>
              </a:lnSpc>
            </a:pPr>
            <a:r>
              <a:rPr lang="vi-VN"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2</a:t>
            </a:r>
          </a:p>
          <a:p>
            <a:pPr algn="ctr">
              <a:lnSpc>
                <a:spcPts val="2400"/>
              </a:lnSpc>
            </a:pP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ngõ</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a:t>
            </a:r>
          </a:p>
          <a:p>
            <a:pPr algn="ctr">
              <a:lnSpc>
                <a:spcPts val="2400"/>
              </a:lnSpc>
            </a:pPr>
            <a:r>
              <a:rPr lang="en-US" sz="2400" b="1" i="0" dirty="0" err="1">
                <a:effectLst/>
                <a:latin typeface="Times New Roman" panose="02020603050405020304" pitchFamily="18" charset="0"/>
                <a:cs typeface="Times New Roman" panose="02020603050405020304" pitchFamily="18" charset="0"/>
              </a:rPr>
              <a:t>Trông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về</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quê</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mẹ</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ruột</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đau</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chín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chiều</a:t>
            </a:r>
            <a:r>
              <a:rPr lang="en-US" sz="2400" b="1" i="0" dirty="0">
                <a:effectLst/>
                <a:latin typeface="Times New Roman" panose="02020603050405020304" pitchFamily="18" charset="0"/>
                <a:cs typeface="Times New Roman" panose="02020603050405020304" pitchFamily="18" charset="0"/>
              </a:rPr>
              <a:t>.</a:t>
            </a:r>
            <a:endParaRPr lang="vi-VN" sz="2400" b="1" i="0" dirty="0">
              <a:effectLst/>
              <a:latin typeface="Times New Roman" panose="02020603050405020304" pitchFamily="18" charset="0"/>
              <a:cs typeface="Times New Roman" panose="02020603050405020304" pitchFamily="18" charset="0"/>
            </a:endParaRPr>
          </a:p>
        </p:txBody>
      </p:sp>
      <p:sp>
        <p:nvSpPr>
          <p:cNvPr id="23" name="Rectangle 22"/>
          <p:cNvSpPr/>
          <p:nvPr/>
        </p:nvSpPr>
        <p:spPr>
          <a:xfrm>
            <a:off x="896199" y="3529418"/>
            <a:ext cx="6050511" cy="101566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2400"/>
              </a:lnSpc>
            </a:pPr>
            <a:r>
              <a:rPr lang="vi-VN"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a:t>
            </a:r>
          </a:p>
          <a:p>
            <a:pPr algn="ctr">
              <a:lnSpc>
                <a:spcPts val="2400"/>
              </a:lnSpc>
            </a:pPr>
            <a:r>
              <a:rPr lang="en-US" sz="2400" b="1" dirty="0" err="1">
                <a:latin typeface="Times New Roman" panose="02020603050405020304" pitchFamily="18" charset="0"/>
                <a:cs typeface="Times New Roman" panose="02020603050405020304" pitchFamily="18" charset="0"/>
              </a:rPr>
              <a:t>Ngó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nuột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a:t>
            </a:r>
          </a:p>
          <a:p>
            <a:pPr algn="ctr">
              <a:lnSpc>
                <a:spcPts val="2400"/>
              </a:lnSpc>
            </a:pPr>
            <a:r>
              <a:rPr lang="en-US" sz="2400" b="1" i="0" dirty="0" err="1">
                <a:effectLst/>
                <a:latin typeface="Times New Roman" panose="02020603050405020304" pitchFamily="18" charset="0"/>
                <a:cs typeface="Times New Roman" panose="02020603050405020304" pitchFamily="18" charset="0"/>
              </a:rPr>
              <a:t>Bao</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nhiêu</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nuột</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lạt</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nhớ</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ông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bà</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bấy</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nhiêu</a:t>
            </a:r>
            <a:r>
              <a:rPr lang="en-US" sz="2400" b="1" i="0" dirty="0">
                <a:effectLst/>
                <a:latin typeface="Times New Roman" panose="02020603050405020304" pitchFamily="18" charset="0"/>
                <a:cs typeface="Times New Roman" panose="02020603050405020304" pitchFamily="18" charset="0"/>
              </a:rPr>
              <a:t>.</a:t>
            </a:r>
            <a:endParaRPr lang="vi-VN" sz="2400" b="1" i="0" dirty="0">
              <a:effectLst/>
              <a:latin typeface="Times New Roman" panose="02020603050405020304" pitchFamily="18" charset="0"/>
              <a:cs typeface="Times New Roman" panose="02020603050405020304" pitchFamily="18" charset="0"/>
            </a:endParaRPr>
          </a:p>
        </p:txBody>
      </p:sp>
      <p:sp>
        <p:nvSpPr>
          <p:cNvPr id="24" name="Rectangle 23"/>
          <p:cNvSpPr/>
          <p:nvPr/>
        </p:nvSpPr>
        <p:spPr>
          <a:xfrm>
            <a:off x="2645393" y="4828236"/>
            <a:ext cx="6050511" cy="16312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ts val="2400"/>
              </a:lnSpc>
            </a:pPr>
            <a:r>
              <a:rPr lang="vi-VN"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4</a:t>
            </a:r>
          </a:p>
          <a:p>
            <a:pPr algn="ctr">
              <a:lnSpc>
                <a:spcPts val="2400"/>
              </a:lnSpc>
            </a:pPr>
            <a:r>
              <a:rPr lang="en-US" sz="2400" b="1" dirty="0" err="1">
                <a:latin typeface="Times New Roman" panose="02020603050405020304" pitchFamily="18" charset="0"/>
                <a:cs typeface="Times New Roman" panose="02020603050405020304" pitchFamily="18" charset="0"/>
              </a:rPr>
              <a:t>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a:t>
            </a:r>
          </a:p>
          <a:p>
            <a:pPr algn="ctr">
              <a:lnSpc>
                <a:spcPts val="2400"/>
              </a:lnSpc>
            </a:pPr>
            <a:r>
              <a:rPr lang="en-US" sz="2400" b="1" i="0" dirty="0" err="1">
                <a:effectLst/>
                <a:latin typeface="Times New Roman" panose="02020603050405020304" pitchFamily="18" charset="0"/>
                <a:cs typeface="Times New Roman" panose="02020603050405020304" pitchFamily="18" charset="0"/>
              </a:rPr>
              <a:t>Cùng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chung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bác</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i="0" dirty="0">
                <a:effectLst/>
                <a:latin typeface="Times New Roman" panose="02020603050405020304" pitchFamily="18" charset="0"/>
                <a:cs typeface="Times New Roman" panose="02020603050405020304" pitchFamily="18" charset="0"/>
              </a:rPr>
              <a:t>.</a:t>
            </a:r>
          </a:p>
          <a:p>
            <a:pPr algn="ctr">
              <a:lnSpc>
                <a:spcPts val="2400"/>
              </a:lnSpc>
            </a:pP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chân</a:t>
            </a:r>
            <a:r>
              <a:rPr lang="en-US" sz="2400" b="1" dirty="0">
                <a:latin typeface="Times New Roman" panose="02020603050405020304" pitchFamily="18" charset="0"/>
                <a:cs typeface="Times New Roman" panose="02020603050405020304" pitchFamily="18" charset="0"/>
              </a:rPr>
              <a:t>,</a:t>
            </a:r>
          </a:p>
          <a:p>
            <a:pPr algn="ctr">
              <a:lnSpc>
                <a:spcPts val="2400"/>
              </a:lnSpc>
            </a:pPr>
            <a:r>
              <a:rPr lang="en-US" sz="2400" b="1" i="0" dirty="0" err="1">
                <a:effectLst/>
                <a:latin typeface="Times New Roman" panose="02020603050405020304" pitchFamily="18" charset="0"/>
                <a:cs typeface="Times New Roman" panose="02020603050405020304" pitchFamily="18" charset="0"/>
              </a:rPr>
              <a:t>Anh</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em</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hoà</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thuận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hai</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thân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vui</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vầy</a:t>
            </a:r>
            <a:endParaRPr lang="vi-VN" sz="2400" b="1" i="0" dirty="0">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6687406" y="598122"/>
            <a:ext cx="5268039"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ts val="2400"/>
              </a:lnSpc>
            </a:pPr>
            <a:endParaRPr lang="en-US" sz="2000" b="1" dirty="0">
              <a:latin typeface="Times New Roman" panose="02020603050405020304" pitchFamily="18" charset="0"/>
              <a:cs typeface="Times New Roman" panose="02020603050405020304" pitchFamily="18" charset="0"/>
            </a:endParaRPr>
          </a:p>
          <a:p>
            <a:pPr algn="ctr">
              <a:lnSpc>
                <a:spcPts val="2400"/>
              </a:lnSpc>
            </a:pPr>
            <a:r>
              <a:rPr lang="en-US" sz="2000" b="1" dirty="0" err="1">
                <a:latin typeface="Times New Roman" panose="02020603050405020304" pitchFamily="18" charset="0"/>
                <a:cs typeface="Times New Roman" panose="02020603050405020304" pitchFamily="18" charset="0"/>
              </a:rPr>
              <a:t>Tình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cảm</a:t>
            </a:r>
            <a:r>
              <a:rPr lang="en-US" sz="2000" b="1" dirty="0">
                <a:latin typeface="Times New Roman" panose="02020603050405020304" pitchFamily="18" charset="0"/>
                <a:cs typeface="Times New Roman" panose="02020603050405020304" pitchFamily="18" charset="0"/>
              </a:rPr>
              <a:t> cha </a:t>
            </a:r>
            <a:r>
              <a:rPr lang="en-US" sz="2000" b="1" dirty="0" err="1">
                <a:latin typeface="Times New Roman" panose="02020603050405020304" pitchFamily="18" charset="0"/>
                <a:cs typeface="Times New Roman" panose="02020603050405020304" pitchFamily="18" charset="0"/>
              </a:rPr>
              <a:t>mẹ</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cái</a:t>
            </a:r>
            <a:endParaRPr lang="en-US" sz="2000" b="1" dirty="0">
              <a:latin typeface="Times New Roman" panose="02020603050405020304" pitchFamily="18" charset="0"/>
              <a:cs typeface="Times New Roman" panose="02020603050405020304" pitchFamily="18" charset="0"/>
            </a:endParaRPr>
          </a:p>
          <a:p>
            <a:pPr>
              <a:lnSpc>
                <a:spcPts val="2400"/>
              </a:lnSpc>
            </a:pPr>
            <a:endParaRPr lang="en-US" sz="20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6785209" y="2695638"/>
            <a:ext cx="4774445"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b="1" dirty="0" err="1">
                <a:latin typeface="Times New Roman" panose="02020603050405020304" pitchFamily="18" charset="0"/>
                <a:cs typeface="Times New Roman" panose="02020603050405020304" pitchFamily="18" charset="0"/>
              </a:rPr>
              <a:t>Tình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cảm</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gái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lấy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cha </a:t>
            </a:r>
            <a:r>
              <a:rPr lang="en-US" sz="2000" b="1" dirty="0" err="1">
                <a:latin typeface="Times New Roman" panose="02020603050405020304" pitchFamily="18" charset="0"/>
                <a:cs typeface="Times New Roman" panose="02020603050405020304" pitchFamily="18" charset="0"/>
              </a:rPr>
              <a:t>mẹ</a:t>
            </a:r>
            <a:endParaRPr lang="en-US" sz="2000"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7387987" y="3803382"/>
            <a:ext cx="4053385"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b="1" dirty="0" err="1">
                <a:latin typeface="Times New Roman" panose="02020603050405020304" pitchFamily="18" charset="0"/>
                <a:cs typeface="Times New Roman" panose="02020603050405020304" pitchFamily="18" charset="0"/>
              </a:rPr>
              <a:t>Tình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cảm</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cháu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a:t>
            </a:r>
            <a:endParaRPr lang="en-US" sz="20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9123531" y="5552574"/>
            <a:ext cx="2285997"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b="1" dirty="0" err="1">
                <a:latin typeface="Times New Roman" panose="02020603050405020304" pitchFamily="18" charset="0"/>
                <a:cs typeface="Times New Roman" panose="02020603050405020304" pitchFamily="18" charset="0"/>
              </a:rPr>
              <a:t>Tình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2386982"/>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ircle(in)">
                                      <p:cBhvr>
                                        <p:cTn id="4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 xmlns:a16="http://schemas.microsoft.com/office/drawing/2014/main" id="{AEAE8CC4-58F4-4BC5-8E7D-CA46D1A05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703" y="392056"/>
            <a:ext cx="7680716" cy="4979880"/>
          </a:xfrm>
          <a:prstGeom prst="rect">
            <a:avLst/>
          </a:prstGeom>
          <a:effectLst>
            <a:outerShdw blurRad="50800" dist="38100" dir="2700000" algn="tl" rotWithShape="0">
              <a:prstClr val="black">
                <a:alpha val="40000"/>
              </a:prstClr>
            </a:outerShdw>
          </a:effectLst>
        </p:spPr>
      </p:pic>
      <p:grpSp>
        <p:nvGrpSpPr>
          <p:cNvPr id="4" name="组合 4">
            <a:extLst>
              <a:ext uri="{FF2B5EF4-FFF2-40B4-BE49-F238E27FC236}">
                <a16:creationId xmlns="" xmlns:a16="http://schemas.microsoft.com/office/drawing/2014/main" id="{A20E13A7-82D9-415C-A34A-9564B84D3C62}"/>
              </a:ext>
            </a:extLst>
          </p:cNvPr>
          <p:cNvGrpSpPr/>
          <p:nvPr/>
        </p:nvGrpSpPr>
        <p:grpSpPr>
          <a:xfrm>
            <a:off x="14351" y="366771"/>
            <a:ext cx="12177652" cy="6520372"/>
            <a:chOff x="10761" y="275078"/>
            <a:chExt cx="9133239" cy="4890279"/>
          </a:xfrm>
        </p:grpSpPr>
        <p:pic>
          <p:nvPicPr>
            <p:cNvPr id="48" name="图片 47">
              <a:extLst>
                <a:ext uri="{FF2B5EF4-FFF2-40B4-BE49-F238E27FC236}">
                  <a16:creationId xmlns="" xmlns:a16="http://schemas.microsoft.com/office/drawing/2014/main" id="{21EFB39B-8DB4-4625-AB5D-5C8B21242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1" y="2183354"/>
              <a:ext cx="9133239" cy="2982003"/>
            </a:xfrm>
            <a:prstGeom prst="rect">
              <a:avLst/>
            </a:prstGeom>
          </p:spPr>
        </p:pic>
        <p:pic>
          <p:nvPicPr>
            <p:cNvPr id="51" name="图片 50">
              <a:extLst>
                <a:ext uri="{FF2B5EF4-FFF2-40B4-BE49-F238E27FC236}">
                  <a16:creationId xmlns="" xmlns:a16="http://schemas.microsoft.com/office/drawing/2014/main" id="{18A64129-ADB2-4F8B-A96F-EFEAEC0EE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00" y="627534"/>
              <a:ext cx="1912419" cy="2034488"/>
            </a:xfrm>
            <a:prstGeom prst="rect">
              <a:avLst/>
            </a:prstGeom>
          </p:spPr>
        </p:pic>
        <p:pic>
          <p:nvPicPr>
            <p:cNvPr id="55" name="图片 54">
              <a:extLst>
                <a:ext uri="{FF2B5EF4-FFF2-40B4-BE49-F238E27FC236}">
                  <a16:creationId xmlns="" xmlns:a16="http://schemas.microsoft.com/office/drawing/2014/main" id="{BE3C4967-E637-4D54-86A6-381709160C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05320">
              <a:off x="4402992" y="386088"/>
              <a:ext cx="2846597" cy="2017609"/>
            </a:xfrm>
            <a:prstGeom prst="rect">
              <a:avLst/>
            </a:prstGeom>
          </p:spPr>
        </p:pic>
        <p:pic>
          <p:nvPicPr>
            <p:cNvPr id="56" name="图片 55">
              <a:extLst>
                <a:ext uri="{FF2B5EF4-FFF2-40B4-BE49-F238E27FC236}">
                  <a16:creationId xmlns="" xmlns:a16="http://schemas.microsoft.com/office/drawing/2014/main" id="{7CBC3F28-9FA3-40A0-B76F-48E57F202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0376" y="275078"/>
              <a:ext cx="883847" cy="914324"/>
            </a:xfrm>
            <a:prstGeom prst="rect">
              <a:avLst/>
            </a:prstGeom>
          </p:spPr>
        </p:pic>
        <p:pic>
          <p:nvPicPr>
            <p:cNvPr id="57" name="图片 56">
              <a:extLst>
                <a:ext uri="{FF2B5EF4-FFF2-40B4-BE49-F238E27FC236}">
                  <a16:creationId xmlns="" xmlns:a16="http://schemas.microsoft.com/office/drawing/2014/main" id="{34CD878B-557E-4F6E-A451-BEA5948848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2463" y="1356502"/>
              <a:ext cx="572977" cy="871656"/>
            </a:xfrm>
            <a:prstGeom prst="rect">
              <a:avLst/>
            </a:prstGeom>
          </p:spPr>
        </p:pic>
      </p:grpSp>
      <p:grpSp>
        <p:nvGrpSpPr>
          <p:cNvPr id="5" name="组合 5">
            <a:extLst>
              <a:ext uri="{FF2B5EF4-FFF2-40B4-BE49-F238E27FC236}">
                <a16:creationId xmlns="" xmlns:a16="http://schemas.microsoft.com/office/drawing/2014/main" id="{ABEFFC11-4FD3-4721-896F-8867904BD4C3}"/>
              </a:ext>
            </a:extLst>
          </p:cNvPr>
          <p:cNvGrpSpPr/>
          <p:nvPr/>
        </p:nvGrpSpPr>
        <p:grpSpPr>
          <a:xfrm>
            <a:off x="3556000" y="2006597"/>
            <a:ext cx="5006133" cy="3515342"/>
            <a:chOff x="1979712" y="1635646"/>
            <a:chExt cx="2448272" cy="670937"/>
          </a:xfrm>
        </p:grpSpPr>
        <p:sp>
          <p:nvSpPr>
            <p:cNvPr id="2" name="矩形: 圆角 1">
              <a:extLst>
                <a:ext uri="{FF2B5EF4-FFF2-40B4-BE49-F238E27FC236}">
                  <a16:creationId xmlns="" xmlns:a16="http://schemas.microsoft.com/office/drawing/2014/main" id="{C648AF03-B5D3-4F1F-84B5-41F2B9AF5477}"/>
                </a:ext>
              </a:extLst>
            </p:cNvPr>
            <p:cNvSpPr/>
            <p:nvPr/>
          </p:nvSpPr>
          <p:spPr>
            <a:xfrm>
              <a:off x="1979712" y="1635646"/>
              <a:ext cx="2448272" cy="44849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文本框 2">
              <a:extLst>
                <a:ext uri="{FF2B5EF4-FFF2-40B4-BE49-F238E27FC236}">
                  <a16:creationId xmlns="" xmlns:a16="http://schemas.microsoft.com/office/drawing/2014/main" id="{0476C74E-B3FE-4DBD-B1CB-D1C5C98C2477}"/>
                </a:ext>
              </a:extLst>
            </p:cNvPr>
            <p:cNvSpPr txBox="1"/>
            <p:nvPr/>
          </p:nvSpPr>
          <p:spPr>
            <a:xfrm>
              <a:off x="1979712" y="1654545"/>
              <a:ext cx="2434709" cy="652038"/>
            </a:xfrm>
            <a:prstGeom prst="rect">
              <a:avLst/>
            </a:prstGeom>
            <a:noFill/>
          </p:spPr>
          <p:txBody>
            <a:bodyPr wrap="square" rtlCol="0">
              <a:spAutoFit/>
            </a:bodyPr>
            <a:lstStyle/>
            <a:p>
              <a:pPr algn="ctr"/>
              <a:r>
                <a:rPr lang="en-US" altLang="zh-CN" sz="7200" b="1" dirty="0">
                  <a:solidFill>
                    <a:srgbClr val="FF0000"/>
                  </a:solidFill>
                  <a:latin typeface="Times New Roman" pitchFamily="18" charset="0"/>
                  <a:ea typeface="微软雅黑" panose="020B0503020204020204" pitchFamily="34" charset="-122"/>
                  <a:cs typeface="Times New Roman" pitchFamily="18" charset="0"/>
                </a:rPr>
                <a:t>II. </a:t>
              </a:r>
              <a:r>
                <a:rPr lang="en-US" altLang="zh-CN" sz="7200" b="1" dirty="0" err="1">
                  <a:solidFill>
                    <a:srgbClr val="FF0000"/>
                  </a:solidFill>
                  <a:latin typeface="Times New Roman" pitchFamily="18" charset="0"/>
                  <a:ea typeface="微软雅黑" panose="020B0503020204020204" pitchFamily="34" charset="-122"/>
                  <a:cs typeface="Times New Roman" pitchFamily="18" charset="0"/>
                </a:rPr>
                <a:t>Đọc</a:t>
              </a:r>
              <a:r>
                <a:rPr lang="en-US" altLang="zh-CN" sz="72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7200" b="1" dirty="0" err="1">
                  <a:solidFill>
                    <a:srgbClr val="FF0000"/>
                  </a:solidFill>
                  <a:latin typeface="Times New Roman" pitchFamily="18" charset="0"/>
                  <a:ea typeface="微软雅黑" panose="020B0503020204020204" pitchFamily="34" charset="-122"/>
                  <a:cs typeface="Times New Roman" pitchFamily="18" charset="0"/>
                </a:rPr>
                <a:t>hiểu</a:t>
              </a:r>
              <a:r>
                <a:rPr lang="en-US" altLang="zh-CN" sz="7200" b="1" dirty="0">
                  <a:solidFill>
                    <a:srgbClr val="FF0000"/>
                  </a:solidFill>
                  <a:latin typeface="Times New Roman" pitchFamily="18" charset="0"/>
                  <a:ea typeface="微软雅黑" panose="020B0503020204020204" pitchFamily="34" charset="-122"/>
                  <a:cs typeface="Times New Roman" pitchFamily="18" charset="0"/>
                </a:rPr>
                <a:t> chi </a:t>
              </a:r>
              <a:r>
                <a:rPr lang="en-US" altLang="zh-CN" sz="7200" b="1" dirty="0" err="1">
                  <a:solidFill>
                    <a:srgbClr val="FF0000"/>
                  </a:solidFill>
                  <a:latin typeface="Times New Roman" pitchFamily="18" charset="0"/>
                  <a:ea typeface="微软雅黑" panose="020B0503020204020204" pitchFamily="34" charset="-122"/>
                  <a:cs typeface="Times New Roman" pitchFamily="18" charset="0"/>
                </a:rPr>
                <a:t>tiết</a:t>
              </a:r>
              <a:r>
                <a:rPr lang="en-US" altLang="zh-CN" sz="72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7200" b="1" dirty="0" err="1">
                  <a:solidFill>
                    <a:srgbClr val="FF0000"/>
                  </a:solidFill>
                  <a:latin typeface="Times New Roman" pitchFamily="18" charset="0"/>
                  <a:ea typeface="微软雅黑" panose="020B0503020204020204" pitchFamily="34" charset="-122"/>
                  <a:cs typeface="Times New Roman" pitchFamily="18" charset="0"/>
                </a:rPr>
                <a:t>văn</a:t>
              </a:r>
              <a:r>
                <a:rPr lang="en-US" altLang="zh-CN" sz="72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7200" b="1" dirty="0" err="1">
                  <a:solidFill>
                    <a:srgbClr val="FF0000"/>
                  </a:solidFill>
                  <a:latin typeface="Times New Roman" pitchFamily="18" charset="0"/>
                  <a:ea typeface="微软雅黑" panose="020B0503020204020204" pitchFamily="34" charset="-122"/>
                  <a:cs typeface="Times New Roman" pitchFamily="18" charset="0"/>
                </a:rPr>
                <a:t>bản</a:t>
              </a:r>
              <a:endParaRPr lang="zh-CN" altLang="en-US" sz="7200" b="1" dirty="0">
                <a:solidFill>
                  <a:srgbClr val="FF0000"/>
                </a:solidFill>
                <a:latin typeface="Times New Roman" pitchFamily="18" charset="0"/>
                <a:ea typeface="微软雅黑" panose="020B0503020204020204" pitchFamily="34" charset="-122"/>
                <a:cs typeface="Times New Roman" pitchFamily="18" charset="0"/>
              </a:endParaRPr>
            </a:p>
          </p:txBody>
        </p:sp>
      </p:grpSp>
    </p:spTree>
    <p:extLst>
      <p:ext uri="{BB962C8B-B14F-4D97-AF65-F5344CB8AC3E}">
        <p14:creationId xmlns:p14="http://schemas.microsoft.com/office/powerpoint/2010/main" val="2576307566"/>
      </p:ext>
    </p:extLst>
  </p:cSld>
  <p:clrMapOvr>
    <a:masterClrMapping/>
  </p:clrMapOvr>
  <p:transition spd="slow" advClick="0">
    <p:random/>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1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1717</Words>
  <Application>Microsoft Office PowerPoint</Application>
  <PresentationFormat>Widescreen</PresentationFormat>
  <Paragraphs>177</Paragraphs>
  <Slides>29</Slides>
  <Notes>18</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29</vt:i4>
      </vt:variant>
    </vt:vector>
  </HeadingPairs>
  <TitlesOfParts>
    <vt:vector size="47" baseType="lpstr">
      <vt:lpstr>微软雅黑</vt:lpstr>
      <vt:lpstr>MS PGothic</vt:lpstr>
      <vt:lpstr>.VnTime</vt:lpstr>
      <vt:lpstr>Agency FB</vt:lpstr>
      <vt:lpstr>Arial</vt:lpstr>
      <vt:lpstr>Calibri</vt:lpstr>
      <vt:lpstr>Cambria</vt:lpstr>
      <vt:lpstr>Fredoka One</vt:lpstr>
      <vt:lpstr>FZHei-B01S</vt:lpstr>
      <vt:lpstr>Times New Roman</vt:lpstr>
      <vt:lpstr>UTM Azuki</vt:lpstr>
      <vt:lpstr>Wingdings</vt:lpstr>
      <vt:lpstr>字魂52号-阿开漫画体</vt:lpstr>
      <vt:lpstr>微软雅黑 Light</vt:lpstr>
      <vt:lpstr>等线</vt:lpstr>
      <vt:lpstr>等线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11111</dc:title>
  <dc:creator>张 建春</dc:creator>
  <cp:lastModifiedBy>Admin</cp:lastModifiedBy>
  <cp:revision>62</cp:revision>
  <dcterms:created xsi:type="dcterms:W3CDTF">2018-10-12T02:51:00Z</dcterms:created>
  <dcterms:modified xsi:type="dcterms:W3CDTF">2021-09-28T14:57:17Z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